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3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05" r:id="rId11"/>
    <p:sldId id="321" r:id="rId12"/>
    <p:sldId id="328" r:id="rId13"/>
    <p:sldId id="322" r:id="rId14"/>
    <p:sldId id="329" r:id="rId15"/>
    <p:sldId id="330" r:id="rId16"/>
    <p:sldId id="327" r:id="rId17"/>
    <p:sldId id="338" r:id="rId18"/>
    <p:sldId id="331" r:id="rId19"/>
    <p:sldId id="337" r:id="rId20"/>
    <p:sldId id="333" r:id="rId21"/>
    <p:sldId id="306" r:id="rId22"/>
    <p:sldId id="307" r:id="rId23"/>
    <p:sldId id="308" r:id="rId2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802.11-20/798r2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Signaling of RU allocation </a:t>
            </a:r>
            <a:r>
              <a:rPr lang="en-US" altLang="ko-KR" dirty="0" smtClean="0">
                <a:ea typeface="굴림" panose="020B0600000101010101" pitchFamily="50" charset="-127"/>
              </a:rPr>
              <a:t>follow-up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2020-06-09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323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5409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Backup slides – 789r1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Through the previous PHY ad-hoc CC, we have reached the following agreements. </a:t>
            </a:r>
          </a:p>
          <a:p>
            <a:pPr lvl="1"/>
            <a:r>
              <a:rPr lang="en-GB" altLang="ko-KR" dirty="0" smtClean="0"/>
              <a:t>“Do </a:t>
            </a:r>
            <a:r>
              <a:rPr lang="en-GB" altLang="ko-KR" dirty="0"/>
              <a:t>you agree that the minimum RU size for EHT to support MU-MIMO shall be 242-tone RU</a:t>
            </a:r>
            <a:r>
              <a:rPr lang="en-GB" altLang="ko-KR" dirty="0" smtClean="0"/>
              <a:t>?” [1]</a:t>
            </a:r>
            <a:endParaRPr lang="ko-KR" altLang="ko-KR"/>
          </a:p>
          <a:p>
            <a:pPr lvl="2"/>
            <a:r>
              <a:rPr lang="en-GB" altLang="ko-KR" dirty="0" smtClean="0"/>
              <a:t>Results : 31Y/6N/13A 	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“Do </a:t>
            </a:r>
            <a:r>
              <a:rPr lang="en-US" altLang="ko-KR" dirty="0"/>
              <a:t>you agree that the max number of users that can be spatially multiplexed in EHT for DL transmissions is 8 per RU/MRU</a:t>
            </a:r>
            <a:r>
              <a:rPr lang="en-US" altLang="ko-KR" dirty="0" smtClean="0"/>
              <a:t>?”[2]</a:t>
            </a:r>
            <a:endParaRPr lang="en-US" altLang="ko-KR" dirty="0"/>
          </a:p>
          <a:p>
            <a:pPr lvl="2"/>
            <a:r>
              <a:rPr lang="en-US" altLang="ko-KR" dirty="0" smtClean="0"/>
              <a:t>Applicable </a:t>
            </a:r>
            <a:r>
              <a:rPr lang="en-US" altLang="ko-KR" dirty="0"/>
              <a:t>to all transmission modes in 11be</a:t>
            </a:r>
          </a:p>
          <a:p>
            <a:pPr lvl="2"/>
            <a:r>
              <a:rPr lang="en-US" altLang="ko-KR" dirty="0" smtClean="0"/>
              <a:t>Results : 45Y/1N/6A 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this contribution, we update the RU allocation subfield by considering the agreed above two Straw polls.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835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Modification of entries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Since we have agreed that the minimum size of RU to support the MU-MIMO in EHT is RU 242-tone, we just need the one entry in the RU allocation subfield for indication when the size of allocated RU is smaller than 242. </a:t>
            </a:r>
          </a:p>
          <a:p>
            <a:pPr lvl="1"/>
            <a:r>
              <a:rPr lang="en-US" altLang="ko-KR" dirty="0"/>
              <a:t>For example, when the RU 106 and the RU 26+ RU 106 are used, since the number of user for those allocated RU is one, just one entry included in the RU allocation subfield is used per each case, respectively.    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And, it is hard to reuse the </a:t>
            </a:r>
            <a:r>
              <a:rPr lang="en-US" altLang="ko-KR" dirty="0" smtClean="0"/>
              <a:t>same RU </a:t>
            </a:r>
            <a:r>
              <a:rPr lang="en-US" altLang="ko-KR" dirty="0"/>
              <a:t>allocation subfield defined in 11ax for single RU allocation in EHT transmission because EHT does not support the MU-MIMO on RU 106. </a:t>
            </a:r>
          </a:p>
          <a:p>
            <a:pPr lvl="1"/>
            <a:r>
              <a:rPr lang="en-US" altLang="ko-KR" dirty="0"/>
              <a:t>Based on the RU allocation subfield of 11ax, we can obtain the 148 bits more as the reserved bits if MU-MIMO is not applied on RU 106.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825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Modification of entries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Since the number of users for MU-MIMO is defined as 8 equal to the value for 11ax, if MU-MIMO is used in EHT transmission, the equal number of entries to that of 11ax are used in RU allocation subfield.</a:t>
            </a:r>
          </a:p>
          <a:p>
            <a:pPr lvl="1"/>
            <a:r>
              <a:rPr lang="en-US" altLang="ko-KR" dirty="0" smtClean="0"/>
              <a:t>Thus, to support the MU-MIMO in EHT transmission, we need the 8 entries in the RU allocation subfield.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by taking into account all consideration as described above and the number of multiple RU aggregation[3], we can make the RU allocation subfield using 8 bits. </a:t>
            </a:r>
          </a:p>
          <a:p>
            <a:pPr lvl="1"/>
            <a:r>
              <a:rPr lang="en-US" altLang="ko-KR" dirty="0" smtClean="0"/>
              <a:t>Here, we also take into account the 3x996 </a:t>
            </a:r>
            <a:r>
              <a:rPr lang="en-US" altLang="ko-KR" dirty="0"/>
              <a:t>case </a:t>
            </a:r>
            <a:r>
              <a:rPr lang="en-US" altLang="ko-KR" dirty="0" smtClean="0"/>
              <a:t>for </a:t>
            </a:r>
            <a:r>
              <a:rPr lang="en-US" altLang="ko-KR" dirty="0"/>
              <a:t>both SRU and MRU.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61632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allocation subfield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RU allocation subfield consist of 8bits </a:t>
            </a:r>
          </a:p>
          <a:p>
            <a:r>
              <a:rPr lang="en-US" altLang="ko-KR" dirty="0" smtClean="0"/>
              <a:t>As described in [4], the first 1 bit (i.e., MSB 1bit) is </a:t>
            </a:r>
            <a:r>
              <a:rPr lang="en-US" altLang="ko-KR" dirty="0"/>
              <a:t>used to indicate </a:t>
            </a:r>
            <a:r>
              <a:rPr lang="en-US" altLang="ko-KR" dirty="0" smtClean="0"/>
              <a:t>whether </a:t>
            </a:r>
            <a:r>
              <a:rPr lang="en-US" altLang="ko-KR" dirty="0"/>
              <a:t>the RU allocation is for M-RU aggregation or </a:t>
            </a:r>
            <a:r>
              <a:rPr lang="en-US" altLang="ko-KR" dirty="0" smtClean="0"/>
              <a:t>not. </a:t>
            </a:r>
          </a:p>
          <a:p>
            <a:r>
              <a:rPr lang="en-US" altLang="ko-KR" dirty="0" smtClean="0"/>
              <a:t>The details for RU allocation for single RU/MRU aggregation are indicated by using the remaining 7 bits.</a:t>
            </a:r>
          </a:p>
          <a:p>
            <a:r>
              <a:rPr lang="en-US" altLang="ko-KR" dirty="0" smtClean="0"/>
              <a:t>So, the </a:t>
            </a:r>
            <a:r>
              <a:rPr lang="en-US" altLang="ko-KR" dirty="0"/>
              <a:t>RU allocation subfield can be composed </a:t>
            </a:r>
            <a:r>
              <a:rPr lang="en-US" altLang="ko-KR" dirty="0" smtClean="0"/>
              <a:t>as follow.</a:t>
            </a:r>
            <a:endParaRPr lang="en-US" altLang="ko-KR" dirty="0"/>
          </a:p>
          <a:p>
            <a:pPr lvl="1"/>
            <a:r>
              <a:rPr lang="en-US" altLang="ko-KR" dirty="0"/>
              <a:t>RU allocation subfield = [X1 </a:t>
            </a:r>
            <a:r>
              <a:rPr lang="en-US" altLang="ko-KR" dirty="0" smtClean="0"/>
              <a:t>7bits] </a:t>
            </a:r>
            <a:r>
              <a:rPr lang="en-US" altLang="ko-KR" dirty="0"/>
              <a:t>( total </a:t>
            </a:r>
            <a:r>
              <a:rPr lang="en-US" altLang="ko-KR" dirty="0" smtClean="0"/>
              <a:t>8 bits</a:t>
            </a:r>
            <a:r>
              <a:rPr lang="en-US" altLang="ko-KR" dirty="0"/>
              <a:t>)</a:t>
            </a:r>
            <a:r>
              <a:rPr lang="en-US" altLang="ko-KR" dirty="0" smtClean="0"/>
              <a:t>  </a:t>
            </a:r>
          </a:p>
          <a:p>
            <a:pPr lvl="2"/>
            <a:r>
              <a:rPr lang="en-US" altLang="ko-KR" dirty="0" smtClean="0"/>
              <a:t>Here, X1 is </a:t>
            </a:r>
            <a:r>
              <a:rPr lang="en-US" altLang="ko-KR" dirty="0"/>
              <a:t>used to indicate whether RU allocation includes the allocation for MRU or not.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9574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Single RU allocation in RU allocation subfield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05989"/>
              </p:ext>
            </p:extLst>
          </p:nvPr>
        </p:nvGraphicFramePr>
        <p:xfrm>
          <a:off x="1981200" y="2209801"/>
          <a:ext cx="5181604" cy="4194795"/>
        </p:xfrm>
        <a:graphic>
          <a:graphicData uri="http://schemas.openxmlformats.org/drawingml/2006/table">
            <a:tbl>
              <a:tblPr/>
              <a:tblGrid>
                <a:gridCol w="425509"/>
                <a:gridCol w="105004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</a:tblGrid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1bit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7bit information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B7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B6 B5 B4 B3 B2 B1 B0)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RU; contributes zero User fields to the User Specific field in the</a:t>
                      </a:r>
                      <a:b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010001x1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01001x1x2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101x1x2x3x4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11x1x2x3x4x5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오른쪽 중괄호 6"/>
          <p:cNvSpPr/>
          <p:nvPr/>
        </p:nvSpPr>
        <p:spPr bwMode="auto">
          <a:xfrm>
            <a:off x="7162804" y="5308833"/>
            <a:ext cx="228596" cy="304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1400" y="5257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New entry for load balancing of MU-MIMO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5264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Multiple RU allocation in RU allocation subfield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304643"/>
              </p:ext>
            </p:extLst>
          </p:nvPr>
        </p:nvGraphicFramePr>
        <p:xfrm>
          <a:off x="1752595" y="2186202"/>
          <a:ext cx="5715005" cy="4265631"/>
        </p:xfrm>
        <a:graphic>
          <a:graphicData uri="http://schemas.openxmlformats.org/drawingml/2006/table">
            <a:tbl>
              <a:tblPr/>
              <a:tblGrid>
                <a:gridCol w="426847"/>
                <a:gridCol w="1019688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</a:tblGrid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1bit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7bit information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B7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B6 B5 B4 B3 B2 B1 B0)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242(1)+484(2), second 242 is not allocated 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242(2)+484(2) , first 242 is not allocated 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484(1)+242(4), third 242 is not allocated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484(1)+242(3), forth 242 is not allocated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484(1)+996(2), second 484 is not allocated 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, first 484 is not allocated 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996(1)+484(4), third 484 is not allocated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996(1)+484(3), forth 484 is not allocated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996(1)+996(3)+996(4), second 996 is not allocated  in 320MHz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996(1)+996(2)+996(4), third 996 is not allocated  in 320MHz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Reserved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Reserved</a:t>
                      </a:r>
                      <a:r>
                        <a:rPr lang="en-US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오른쪽 중괄호 9"/>
          <p:cNvSpPr/>
          <p:nvPr/>
        </p:nvSpPr>
        <p:spPr bwMode="auto">
          <a:xfrm>
            <a:off x="7467604" y="5105401"/>
            <a:ext cx="228596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96200" y="5486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Entries for large MRU and MU-MIMO</a:t>
            </a:r>
            <a:endParaRPr lang="ko-KR" altLang="en-US"/>
          </a:p>
        </p:txBody>
      </p:sp>
      <p:sp>
        <p:nvSpPr>
          <p:cNvPr id="12" name="오른쪽 중괄호 11"/>
          <p:cNvSpPr/>
          <p:nvPr/>
        </p:nvSpPr>
        <p:spPr bwMode="auto">
          <a:xfrm>
            <a:off x="7487178" y="2536622"/>
            <a:ext cx="228596" cy="241637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35352" y="342164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Entries for small MRU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120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subfield </a:t>
            </a:r>
            <a:r>
              <a:rPr lang="en-US" altLang="ko-KR" dirty="0" smtClean="0"/>
              <a:t>(4/4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As defined in 11be SFD, the decision that some RU aggregation is whether supported or not in OFDMA transmission has not been yet determined. </a:t>
            </a:r>
          </a:p>
          <a:p>
            <a:pPr lvl="1"/>
            <a:r>
              <a:rPr lang="en-US" altLang="ko-KR" dirty="0"/>
              <a:t>For the OFDMA transmission in 320/160+160 MHz, </a:t>
            </a:r>
            <a:r>
              <a:rPr lang="en-US" altLang="ko-KR" dirty="0" smtClean="0"/>
              <a:t>3×996+484 </a:t>
            </a:r>
            <a:r>
              <a:rPr lang="en-US" altLang="ko-KR" dirty="0"/>
              <a:t>RU combinations is TBD.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the OFDMA transmission in contiguous 240 MHz, </a:t>
            </a:r>
            <a:r>
              <a:rPr lang="en-US" altLang="ko-KR" dirty="0" smtClean="0"/>
              <a:t>2×996+484 </a:t>
            </a:r>
            <a:r>
              <a:rPr lang="en-US" altLang="ko-KR" dirty="0"/>
              <a:t>RU combinations is </a:t>
            </a:r>
            <a:r>
              <a:rPr lang="en-US" altLang="ko-KR" dirty="0" smtClean="0"/>
              <a:t>TBD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And, we may either the other RU aggregation cases that have been supported in non-OFDMA transmission or new RU combination for OFDMA transmission.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Therefore, to support the above RU aggregation cases efficiently by using the RU allocation subfield, the RU allocation subfield can be composed of 9 bits.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036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this contribution, </a:t>
            </a:r>
            <a:r>
              <a:rPr lang="en-US" altLang="ko-KR" dirty="0" smtClean="0"/>
              <a:t>the RU allocation subfield was </a:t>
            </a:r>
            <a:r>
              <a:rPr lang="en-US" altLang="ko-KR" dirty="0"/>
              <a:t>constructed by reflecting the </a:t>
            </a:r>
            <a:r>
              <a:rPr lang="en-US" altLang="ko-KR" dirty="0" smtClean="0"/>
              <a:t>following agreed straw polls. </a:t>
            </a:r>
          </a:p>
          <a:p>
            <a:pPr lvl="1"/>
            <a:r>
              <a:rPr lang="en-US" altLang="ko-KR" dirty="0" smtClean="0"/>
              <a:t>The minimum size of RU to support the MU-MIMO is RU 242-tone.</a:t>
            </a:r>
          </a:p>
          <a:p>
            <a:pPr lvl="1"/>
            <a:r>
              <a:rPr lang="en-US" altLang="ko-KR" dirty="0" smtClean="0"/>
              <a:t>The max number of users for MU-MIMO per RU/MRU is 8.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RU allocation subfield can consist of 8 or 9bits.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MSB 1bit of RU allocation </a:t>
            </a:r>
            <a:r>
              <a:rPr lang="en-US" altLang="ko-KR" dirty="0" smtClean="0"/>
              <a:t>subfield is </a:t>
            </a:r>
            <a:r>
              <a:rPr lang="en-US" altLang="ko-KR" dirty="0"/>
              <a:t>used to indicate whether MRU allocation is included or not.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If we consider the more cases for RU aggregation, to support the whole cases efficiently, the RU allocation subfield can be composed of the 9 bits.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6679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agreed that the RU allocation subfield includes all cases of large size of RU aggregation for OFDMA transmission defined in 11be SFD? </a:t>
            </a:r>
          </a:p>
          <a:p>
            <a:pPr lvl="1"/>
            <a:r>
              <a:rPr lang="en-US" altLang="ko-KR" dirty="0" smtClean="0"/>
              <a:t>For 80MHz </a:t>
            </a:r>
          </a:p>
          <a:p>
            <a:pPr lvl="2"/>
            <a:r>
              <a:rPr lang="en-GB" altLang="ko-KR" dirty="0"/>
              <a:t>484 + </a:t>
            </a:r>
            <a:r>
              <a:rPr lang="en-GB" altLang="ko-KR" dirty="0" smtClean="0"/>
              <a:t>242 – 4 cases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160MHz </a:t>
            </a:r>
          </a:p>
          <a:p>
            <a:pPr lvl="2"/>
            <a:r>
              <a:rPr lang="en-GB" altLang="ko-KR" dirty="0"/>
              <a:t>484 + </a:t>
            </a:r>
            <a:r>
              <a:rPr lang="en-GB" altLang="ko-KR" dirty="0" smtClean="0"/>
              <a:t>996 – 4 cases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320MHz </a:t>
            </a:r>
          </a:p>
          <a:p>
            <a:pPr lvl="2"/>
            <a:r>
              <a:rPr lang="en-US" altLang="ko-KR" dirty="0" smtClean="0"/>
              <a:t>3x996 – 4 cases </a:t>
            </a:r>
          </a:p>
          <a:p>
            <a:pPr lvl="1"/>
            <a:r>
              <a:rPr lang="en-US" altLang="ko-KR" dirty="0" smtClean="0"/>
              <a:t>Other cases are TBD. </a:t>
            </a:r>
            <a:endParaRPr lang="en-US" altLang="ko-KR" dirty="0"/>
          </a:p>
          <a:p>
            <a:pPr lvl="1"/>
            <a:r>
              <a:rPr lang="en-US" altLang="ko-KR" dirty="0"/>
              <a:t>Y/N/A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095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previous PHY ad-hoc conference call, the following Multiple RU combinations were agreed in OFDMA transmission. </a:t>
            </a:r>
          </a:p>
          <a:p>
            <a:pPr lvl="1"/>
            <a:r>
              <a:rPr lang="en-US" altLang="ko-KR" dirty="0" smtClean="0"/>
              <a:t>The 484 tones + 2x996 tones and 484 tones + 3x996 tones are supported in 240MHz and 320MHz, respectively.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For the indication of the newly added MRU aggregations in OFDMA transmission, we modified the RU allocation table.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3336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[1] 11-20/0609r3, Further </a:t>
            </a:r>
            <a:r>
              <a:rPr lang="en-GB" altLang="ko-KR" dirty="0"/>
              <a:t>discussion on RU allocation subfield in </a:t>
            </a:r>
            <a:r>
              <a:rPr lang="en-GB" altLang="ko-KR" dirty="0" smtClean="0"/>
              <a:t>EHT-SIG  (Ross </a:t>
            </a:r>
            <a:r>
              <a:rPr lang="en-GB" altLang="ko-KR" dirty="0"/>
              <a:t>Jian Yu, Huawei</a:t>
            </a:r>
            <a:r>
              <a:rPr lang="en-GB" altLang="ko-KR" dirty="0" smtClean="0"/>
              <a:t>)</a:t>
            </a:r>
          </a:p>
          <a:p>
            <a:r>
              <a:rPr lang="en-GB" altLang="ko-KR" dirty="0" smtClean="0"/>
              <a:t>[2] 11-20/0767r0 , Number </a:t>
            </a:r>
            <a:r>
              <a:rPr lang="en-GB" altLang="ko-KR" dirty="0"/>
              <a:t>of Users in </a:t>
            </a:r>
            <a:r>
              <a:rPr lang="en-GB" altLang="ko-KR" dirty="0" smtClean="0"/>
              <a:t>MU-MIMO ( </a:t>
            </a:r>
            <a:r>
              <a:rPr lang="en-GB" altLang="ko-KR" dirty="0"/>
              <a:t>Ron Porat, Broadcom</a:t>
            </a:r>
            <a:r>
              <a:rPr lang="en-GB" altLang="ko-KR" dirty="0" smtClean="0"/>
              <a:t>)</a:t>
            </a:r>
          </a:p>
          <a:p>
            <a:r>
              <a:rPr lang="en-GB" altLang="ko-KR" dirty="0" smtClean="0"/>
              <a:t>[3] 11-20/403r0 , </a:t>
            </a:r>
            <a:r>
              <a:rPr lang="en-US" altLang="ko-KR" dirty="0">
                <a:ea typeface="굴림" panose="020B0600000101010101" pitchFamily="50" charset="-127"/>
              </a:rPr>
              <a:t>Signaling of Multiple RU aggregation in </a:t>
            </a:r>
            <a:r>
              <a:rPr lang="en-US" altLang="ko-KR" dirty="0" smtClean="0">
                <a:ea typeface="굴림" panose="020B0600000101010101" pitchFamily="50" charset="-127"/>
              </a:rPr>
              <a:t>OFDMA ( </a:t>
            </a:r>
            <a:r>
              <a:rPr lang="en-US" altLang="ko-KR" dirty="0" err="1" smtClean="0">
                <a:ea typeface="굴림" panose="020B0600000101010101" pitchFamily="50" charset="-127"/>
              </a:rPr>
              <a:t>Dongguk</a:t>
            </a:r>
            <a:r>
              <a:rPr lang="en-US" altLang="ko-KR" dirty="0" smtClean="0">
                <a:ea typeface="굴림" panose="020B0600000101010101" pitchFamily="50" charset="-127"/>
              </a:rPr>
              <a:t> Lim, LGE)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[4] 11-20/652r0, </a:t>
            </a:r>
            <a:r>
              <a:rPr lang="en-US" altLang="ko-KR" dirty="0">
                <a:ea typeface="굴림" panose="020B0600000101010101" pitchFamily="50" charset="-127"/>
              </a:rPr>
              <a:t>Signaling of RU allocation in </a:t>
            </a:r>
            <a:r>
              <a:rPr lang="en-US" altLang="ko-KR" dirty="0" smtClean="0">
                <a:ea typeface="굴림" panose="020B0600000101010101" pitchFamily="50" charset="-127"/>
              </a:rPr>
              <a:t>11be (</a:t>
            </a:r>
            <a:r>
              <a:rPr lang="en-US" altLang="ko-KR" dirty="0" err="1">
                <a:ea typeface="굴림" panose="020B0600000101010101" pitchFamily="50" charset="-127"/>
              </a:rPr>
              <a:t>Dongguk</a:t>
            </a:r>
            <a:r>
              <a:rPr lang="en-US" altLang="ko-KR" dirty="0">
                <a:ea typeface="굴림" panose="020B0600000101010101" pitchFamily="50" charset="-127"/>
              </a:rPr>
              <a:t> Lim, LGE)</a:t>
            </a:r>
          </a:p>
          <a:p>
            <a:endParaRPr lang="en-GB" altLang="ko-KR" dirty="0" smtClean="0"/>
          </a:p>
          <a:p>
            <a:endParaRPr lang="ko-KR" altLang="ko-KR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6699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</a:t>
            </a:r>
            <a:r>
              <a:rPr lang="en-GB" altLang="ko-KR" dirty="0" smtClean="0"/>
              <a:t>RUs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the passed motions in [1], we can consider the following allocation for combinations of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We assume the followings  </a:t>
            </a:r>
          </a:p>
          <a:p>
            <a:pPr lvl="2"/>
            <a:r>
              <a:rPr lang="en-US" altLang="ko-KR" sz="1400" dirty="0" smtClean="0"/>
              <a:t>Bandwidth : 20MHz </a:t>
            </a:r>
          </a:p>
          <a:p>
            <a:pPr lvl="2"/>
            <a:r>
              <a:rPr lang="en-US" altLang="ko-KR" sz="1400" dirty="0" smtClean="0"/>
              <a:t>Number of allocated combination in BW : up to 2 </a:t>
            </a:r>
          </a:p>
          <a:p>
            <a:pPr lvl="2"/>
            <a:r>
              <a:rPr lang="en-US" altLang="ko-KR" sz="1400" dirty="0" smtClean="0"/>
              <a:t>An Allocation subfield is configure per 20MHz. </a:t>
            </a:r>
          </a:p>
          <a:p>
            <a:pPr lvl="2"/>
            <a:r>
              <a:rPr lang="en-US" altLang="ko-KR" sz="1400" dirty="0" smtClean="0"/>
              <a:t>Multiple User transmission (i.e., OFDMA), but, MU-MIMO is not considered. </a:t>
            </a:r>
            <a:endParaRPr lang="en-US" altLang="ko-KR" sz="1200" dirty="0" smtClean="0"/>
          </a:p>
          <a:p>
            <a:pPr lvl="1"/>
            <a:r>
              <a:rPr lang="en-US" altLang="ko-KR" sz="1600" dirty="0" smtClean="0"/>
              <a:t>Allocation for RU26+RU52,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1447800" y="4076700"/>
          <a:ext cx="6172200" cy="2324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9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RUs </a:t>
            </a:r>
            <a:r>
              <a:rPr lang="en-GB" altLang="ko-KR" dirty="0" smtClean="0"/>
              <a:t>(2/2</a:t>
            </a:r>
            <a:r>
              <a:rPr lang="en-GB" altLang="ko-KR" dirty="0"/>
              <a:t>)</a:t>
            </a:r>
            <a:r>
              <a:rPr lang="en-GB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800" dirty="0" smtClean="0"/>
              <a:t>Allocation for RU26+RU106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can also consider the allocation of two combinations configured with different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2"/>
            <a:r>
              <a:rPr lang="en-US" altLang="ko-KR" sz="1600" dirty="0" smtClean="0"/>
              <a:t>For example,  RU26+RU52 and RU26+RU106  can be considered.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altLang="ko-KR" dirty="0" smtClean="0"/>
              <a:t>2020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447800" y="2133601"/>
          <a:ext cx="6324600" cy="1981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</a:tblGrid>
              <a:tr h="180109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549400" y="5410200"/>
          <a:ext cx="6299200" cy="5381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</a:tblGrid>
              <a:tr h="153988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</a:t>
            </a:r>
            <a:r>
              <a:rPr lang="en-GB" altLang="ko-KR" dirty="0" smtClean="0"/>
              <a:t>Large-size </a:t>
            </a:r>
            <a:r>
              <a:rPr lang="en-GB" altLang="ko-KR" dirty="0"/>
              <a:t>RUs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can also consider the following allocation for </a:t>
            </a:r>
            <a:r>
              <a:rPr lang="en-GB" altLang="ko-KR" dirty="0"/>
              <a:t>Combination of Large-size </a:t>
            </a:r>
            <a:r>
              <a:rPr lang="en-GB" altLang="ko-KR" dirty="0" smtClean="0"/>
              <a:t>RUs based on 11be SFD[1]. </a:t>
            </a:r>
          </a:p>
          <a:p>
            <a:pPr lvl="1"/>
            <a:r>
              <a:rPr lang="en-GB" altLang="ko-KR" dirty="0" smtClean="0"/>
              <a:t>We assume that the multiple user transmission(i.e. OFDMA) but MU-MIMO is not considered.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80MHz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160MHz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the 240MHz and 320MHz, the above combinations for 160MHz can be used in the continuous 160MHz within this bandwidth. </a:t>
            </a:r>
          </a:p>
          <a:p>
            <a:pPr lvl="2"/>
            <a:r>
              <a:rPr lang="en-GB" altLang="ko-KR" dirty="0"/>
              <a:t>Exception: 3×996 is supported.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524000" y="3048000"/>
          <a:ext cx="3200400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1524000" y="4343400"/>
          <a:ext cx="5638797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2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required entries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 number of entry for new added MRU aggregation. </a:t>
            </a:r>
          </a:p>
          <a:p>
            <a:pPr lvl="1"/>
            <a:r>
              <a:rPr lang="en-US" altLang="ko-KR" dirty="0" smtClean="0"/>
              <a:t>Also, MU-MIMO is considered on the </a:t>
            </a:r>
            <a:r>
              <a:rPr lang="en-US" altLang="ko-KR" dirty="0" err="1" smtClean="0"/>
              <a:t>RUs.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484 tone +2x 996 tone in 240MHz </a:t>
            </a:r>
          </a:p>
          <a:p>
            <a:pPr lvl="2"/>
            <a:r>
              <a:rPr lang="en-US" altLang="ko-KR" dirty="0" smtClean="0"/>
              <a:t>Since 6 cases are considered, so, totally 6x8 entries are required for indication.  </a:t>
            </a:r>
          </a:p>
          <a:p>
            <a:pPr lvl="1"/>
            <a:r>
              <a:rPr lang="en-US" altLang="ko-KR" dirty="0" smtClean="0"/>
              <a:t>484 tone + 3x 996 tone in 320MHz   </a:t>
            </a:r>
          </a:p>
          <a:p>
            <a:pPr lvl="2"/>
            <a:r>
              <a:rPr lang="en-US" altLang="ko-KR" dirty="0" smtClean="0"/>
              <a:t>8 </a:t>
            </a:r>
            <a:r>
              <a:rPr lang="en-US" altLang="ko-KR" dirty="0" smtClean="0"/>
              <a:t>cases </a:t>
            </a:r>
            <a:r>
              <a:rPr lang="en-US" altLang="ko-KR" dirty="0" smtClean="0"/>
              <a:t>are considered, and totally 8x8 entries are required. </a:t>
            </a:r>
          </a:p>
          <a:p>
            <a:pPr lvl="3"/>
            <a:endParaRPr lang="en-US" altLang="ko-KR" dirty="0"/>
          </a:p>
          <a:p>
            <a:r>
              <a:rPr lang="en-US" altLang="ko-KR" dirty="0" smtClean="0"/>
              <a:t>In the 798r1, since reserved bits on the RU allocation field which consists of 8bits are about 80bits, it can not contain all entry for newly added above MRU aggregation. </a:t>
            </a:r>
          </a:p>
          <a:p>
            <a:r>
              <a:rPr lang="en-US" altLang="ko-KR" dirty="0" smtClean="0"/>
              <a:t>So, to accommodate these indications, the RU allocation subfield is expanded to 9 bits. </a:t>
            </a:r>
          </a:p>
          <a:p>
            <a:pPr lvl="1"/>
            <a:r>
              <a:rPr lang="en-US" altLang="ko-KR" dirty="0" smtClean="0"/>
              <a:t>The same design way described in r1 is applied to the extended RU allocation subfield.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5628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allocation subfields (1/2)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915246"/>
              </p:ext>
            </p:extLst>
          </p:nvPr>
        </p:nvGraphicFramePr>
        <p:xfrm>
          <a:off x="1600200" y="1549521"/>
          <a:ext cx="5972156" cy="4851279"/>
        </p:xfrm>
        <a:graphic>
          <a:graphicData uri="http://schemas.openxmlformats.org/drawingml/2006/table">
            <a:tbl>
              <a:tblPr/>
              <a:tblGrid>
                <a:gridCol w="478662"/>
                <a:gridCol w="1131014"/>
                <a:gridCol w="436248"/>
                <a:gridCol w="436248"/>
                <a:gridCol w="436248"/>
                <a:gridCol w="436248"/>
                <a:gridCol w="436248"/>
                <a:gridCol w="436248"/>
                <a:gridCol w="436248"/>
                <a:gridCol w="436248"/>
                <a:gridCol w="436248"/>
                <a:gridCol w="436248"/>
              </a:tblGrid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0010001x0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001001x1x0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0101y3y2y1y0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011y4y3y2y1y0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1y6y5y4y3y2y1y0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128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82565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subfields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203349"/>
              </p:ext>
            </p:extLst>
          </p:nvPr>
        </p:nvGraphicFramePr>
        <p:xfrm>
          <a:off x="1662546" y="1447800"/>
          <a:ext cx="5881254" cy="4952116"/>
        </p:xfrm>
        <a:graphic>
          <a:graphicData uri="http://schemas.openxmlformats.org/drawingml/2006/table">
            <a:tbl>
              <a:tblPr/>
              <a:tblGrid>
                <a:gridCol w="482964"/>
                <a:gridCol w="1191830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</a:tblGrid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242+484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996(1)+996(2)+996(3)+484(7)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996(1)+996(2)+996(3)+484(8)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 y3y2y1y0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 y3y2y1y0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 y3y2y1y0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9" name="오른쪽 중괄호 8"/>
          <p:cNvSpPr/>
          <p:nvPr/>
        </p:nvSpPr>
        <p:spPr bwMode="auto">
          <a:xfrm>
            <a:off x="7543800" y="4419600"/>
            <a:ext cx="228596" cy="533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오른쪽 중괄호 9"/>
          <p:cNvSpPr/>
          <p:nvPr/>
        </p:nvSpPr>
        <p:spPr bwMode="auto">
          <a:xfrm>
            <a:off x="7543800" y="5334000"/>
            <a:ext cx="228596" cy="762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772396" y="4641502"/>
            <a:ext cx="12192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Entries for </a:t>
            </a:r>
            <a:r>
              <a:rPr lang="en-US" altLang="ko-KR" dirty="0" smtClean="0"/>
              <a:t>newly added large </a:t>
            </a:r>
            <a:r>
              <a:rPr lang="en-US" altLang="ko-KR" dirty="0"/>
              <a:t>MRU </a:t>
            </a:r>
            <a:r>
              <a:rPr lang="en-US" altLang="ko-KR" dirty="0" smtClean="0"/>
              <a:t>aggregation (including the MU-MIMO )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4029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RU allocation subfield includes the following entries to indicate the ‘Zero STA’? </a:t>
            </a:r>
          </a:p>
          <a:p>
            <a:pPr lvl="1"/>
            <a:r>
              <a:rPr lang="en-US" altLang="ko-KR" dirty="0" smtClean="0"/>
              <a:t>One entry of 2x996 contributes zero user field. </a:t>
            </a:r>
          </a:p>
          <a:p>
            <a:pPr lvl="1"/>
            <a:r>
              <a:rPr lang="en-US" altLang="ko-KR" dirty="0" smtClean="0"/>
              <a:t>One entry </a:t>
            </a:r>
            <a:r>
              <a:rPr lang="en-US" altLang="ko-KR" dirty="0"/>
              <a:t>of 3x996 contributes zero user </a:t>
            </a:r>
            <a:r>
              <a:rPr lang="en-US" altLang="ko-KR" dirty="0" smtClean="0"/>
              <a:t>field. </a:t>
            </a:r>
          </a:p>
          <a:p>
            <a:pPr lvl="2"/>
            <a:r>
              <a:rPr lang="en-US" altLang="ko-KR" dirty="0" smtClean="0"/>
              <a:t>Note : the entry for 3x996 can be omitted depending on the decision of 240MH channelization.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415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option do you prefer to compose the RU allocation subfield?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Opt. </a:t>
            </a:r>
            <a:r>
              <a:rPr lang="en-US" altLang="ko-KR" dirty="0"/>
              <a:t>1 : </a:t>
            </a:r>
            <a:r>
              <a:rPr lang="en-US" altLang="ko-KR" dirty="0" smtClean="0"/>
              <a:t>Configuration without </a:t>
            </a:r>
            <a:r>
              <a:rPr lang="en-US" altLang="ko-KR" dirty="0"/>
              <a:t>SRU / MRU classification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Opt. 2 : </a:t>
            </a:r>
            <a:r>
              <a:rPr lang="en-US" altLang="ko-KR" dirty="0"/>
              <a:t>Configuration </a:t>
            </a:r>
            <a:r>
              <a:rPr lang="en-US" altLang="ko-KR" dirty="0" smtClean="0"/>
              <a:t>with SRU </a:t>
            </a:r>
            <a:r>
              <a:rPr lang="en-US" altLang="ko-KR" dirty="0"/>
              <a:t>/ MRU classification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This does not intend to the SFD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9385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MSB 1bit in the RU allocation subfield of the EHT-SIG field is used to indicate whether RU allocation information includes the allocation for MRU or not?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2633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RU allocation subfield of EHT-SIG field consists of </a:t>
            </a:r>
            <a:r>
              <a:rPr lang="en-US" altLang="ko-KR" dirty="0" smtClean="0"/>
              <a:t>9bits? </a:t>
            </a:r>
            <a:endParaRPr lang="en-US" altLang="ko-KR" dirty="0"/>
          </a:p>
          <a:p>
            <a:pPr lvl="1"/>
            <a:r>
              <a:rPr lang="en-US" altLang="ko-KR" dirty="0"/>
              <a:t>Detail for construction of RU allocation </a:t>
            </a:r>
            <a:r>
              <a:rPr lang="en-US" altLang="ko-KR" dirty="0" smtClean="0"/>
              <a:t>subfield is </a:t>
            </a:r>
            <a:r>
              <a:rPr lang="en-US" altLang="ko-KR" dirty="0"/>
              <a:t>TBD.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2593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307009</TotalTime>
  <Words>3518</Words>
  <Application>Microsoft Office PowerPoint</Application>
  <PresentationFormat>화면 슬라이드 쇼(4:3)</PresentationFormat>
  <Paragraphs>1665</Paragraphs>
  <Slides>23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8" baseType="lpstr">
      <vt:lpstr>굴림</vt:lpstr>
      <vt:lpstr>맑은 고딕</vt:lpstr>
      <vt:lpstr>Arial</vt:lpstr>
      <vt:lpstr>Times New Roman</vt:lpstr>
      <vt:lpstr>802-11-Submission</vt:lpstr>
      <vt:lpstr>Signaling of RU allocation follow-up</vt:lpstr>
      <vt:lpstr>Introduction </vt:lpstr>
      <vt:lpstr>The required entries</vt:lpstr>
      <vt:lpstr>RU allocation subfields (1/2)</vt:lpstr>
      <vt:lpstr>RU allocation subfields (2/2)</vt:lpstr>
      <vt:lpstr>Straw poll #2</vt:lpstr>
      <vt:lpstr>Straw poll #3 </vt:lpstr>
      <vt:lpstr>Straw poll #4</vt:lpstr>
      <vt:lpstr>Straw poll #5 </vt:lpstr>
      <vt:lpstr>Appendix </vt:lpstr>
      <vt:lpstr>Backup slides – 789r1</vt:lpstr>
      <vt:lpstr>Modification of entries (1/2)</vt:lpstr>
      <vt:lpstr>Modification of entries (2/2)</vt:lpstr>
      <vt:lpstr>RU allocation subfield (1/4)</vt:lpstr>
      <vt:lpstr>RU allocation subfield (2/4)</vt:lpstr>
      <vt:lpstr>RU allocation subfield (3/4)</vt:lpstr>
      <vt:lpstr>RU allocation subfield (4/4)</vt:lpstr>
      <vt:lpstr>Summary </vt:lpstr>
      <vt:lpstr>Straw poll #1 </vt:lpstr>
      <vt:lpstr>Reference </vt:lpstr>
      <vt:lpstr>Combination of small-size RUs (1/2) </vt:lpstr>
      <vt:lpstr>Combination of small-size RUs (2/2) </vt:lpstr>
      <vt:lpstr>Combination of Large-size RUs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5160</cp:revision>
  <cp:lastPrinted>2017-07-07T02:11:09Z</cp:lastPrinted>
  <dcterms:created xsi:type="dcterms:W3CDTF">2007-05-21T21:00:37Z</dcterms:created>
  <dcterms:modified xsi:type="dcterms:W3CDTF">2020-06-11T04:52:32Z</dcterms:modified>
</cp:coreProperties>
</file>