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handoutMasterIdLst>
    <p:handoutMasterId r:id="rId50"/>
  </p:handoutMasterIdLst>
  <p:sldIdLst>
    <p:sldId id="720" r:id="rId3"/>
    <p:sldId id="736" r:id="rId4"/>
    <p:sldId id="737" r:id="rId5"/>
    <p:sldId id="738" r:id="rId6"/>
    <p:sldId id="739" r:id="rId7"/>
    <p:sldId id="740" r:id="rId8"/>
    <p:sldId id="741" r:id="rId9"/>
    <p:sldId id="742" r:id="rId10"/>
    <p:sldId id="793" r:id="rId11"/>
    <p:sldId id="833" r:id="rId12"/>
    <p:sldId id="753" r:id="rId13"/>
    <p:sldId id="832" r:id="rId14"/>
    <p:sldId id="735" r:id="rId15"/>
    <p:sldId id="814" r:id="rId16"/>
    <p:sldId id="744" r:id="rId17"/>
    <p:sldId id="839" r:id="rId18"/>
    <p:sldId id="840" r:id="rId19"/>
    <p:sldId id="841" r:id="rId20"/>
    <p:sldId id="843" r:id="rId21"/>
    <p:sldId id="844" r:id="rId22"/>
    <p:sldId id="845" r:id="rId23"/>
    <p:sldId id="842" r:id="rId24"/>
    <p:sldId id="847" r:id="rId25"/>
    <p:sldId id="848" r:id="rId26"/>
    <p:sldId id="849" r:id="rId27"/>
    <p:sldId id="851" r:id="rId28"/>
    <p:sldId id="852" r:id="rId29"/>
    <p:sldId id="853" r:id="rId30"/>
    <p:sldId id="854" r:id="rId31"/>
    <p:sldId id="855" r:id="rId32"/>
    <p:sldId id="856" r:id="rId33"/>
    <p:sldId id="857" r:id="rId34"/>
    <p:sldId id="858" r:id="rId35"/>
    <p:sldId id="859" r:id="rId36"/>
    <p:sldId id="860" r:id="rId37"/>
    <p:sldId id="861" r:id="rId38"/>
    <p:sldId id="862" r:id="rId39"/>
    <p:sldId id="863" r:id="rId40"/>
    <p:sldId id="864" r:id="rId41"/>
    <p:sldId id="865" r:id="rId42"/>
    <p:sldId id="866" r:id="rId43"/>
    <p:sldId id="867" r:id="rId44"/>
    <p:sldId id="868" r:id="rId45"/>
    <p:sldId id="869" r:id="rId46"/>
    <p:sldId id="870" r:id="rId47"/>
    <p:sldId id="871" r:id="rId4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handoutMaster" Target="handoutMasters/handoutMaster1.xml"/><Relationship Id="rId5" Type="http://schemas.openxmlformats.org/officeDocument/2006/relationships/slide" Target="slides/slide3.xml"/><Relationship Id="rId49" Type="http://schemas.openxmlformats.org/officeDocument/2006/relationships/notesMaster" Target="notesMasters/notesMaster1.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mentor.ieee.org/802.11/dcn/20/11-20-0276-07-00bd-tgbd-feb-2020-teleconference-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rgbClr val="00B050"/>
                </a:solidFill>
                <a:cs typeface="+mn-ea"/>
              </a:rPr>
              <a:t>Jul 7, 10:00am ~ 11:59 am, ET; Webex.</a:t>
            </a:r>
            <a:endParaRPr lang="en-US" altLang="zh-CN" sz="1800" dirty="0">
              <a:solidFill>
                <a:srgbClr val="00B050"/>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rgbClr val="00B050"/>
                </a:solidFill>
                <a:cs typeface="+mn-ea"/>
              </a:rPr>
              <a:t>Jul 10, 10:00am ~ 11:59 am, ET, webex</a:t>
            </a:r>
            <a:endParaRPr lang="en-US" altLang="zh-CN" sz="1800" dirty="0">
              <a:solidFill>
                <a:srgbClr val="00B050"/>
              </a:solidFill>
              <a:cs typeface="+mn-ea"/>
            </a:endParaRPr>
          </a:p>
          <a:p>
            <a:pPr eaLnBrk="1" hangingPunct="1"/>
            <a:r>
              <a:rPr lang="en-US" altLang="zh-CN" sz="1800" u="sng" dirty="0">
                <a:solidFill>
                  <a:srgbClr val="00B050"/>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rgbClr val="00B050"/>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24,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28,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31,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rPr>
              <a:t>Aug 4,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Teleconference Minutes</a:t>
            </a:r>
            <a:endParaRPr lang="en-US" altLang="zh-CN"/>
          </a:p>
        </p:txBody>
      </p:sp>
      <p:sp>
        <p:nvSpPr>
          <p:cNvPr id="3" name="文本占位符 2"/>
          <p:cNvSpPr>
            <a:spLocks noGrp="1"/>
          </p:cNvSpPr>
          <p:nvPr>
            <p:ph type="body" idx="1"/>
          </p:nvPr>
        </p:nvSpPr>
        <p:spPr/>
        <p:txBody>
          <a:bodyPr/>
          <a:p>
            <a:r>
              <a:rPr lang="en-US" altLang="zh-CN" sz="2000"/>
              <a:t>Teleconference Minutes from Feb 2020:</a:t>
            </a:r>
            <a:endParaRPr lang="en-US" altLang="zh-CN"/>
          </a:p>
          <a:p>
            <a:endParaRPr lang="en-US" altLang="zh-CN"/>
          </a:p>
          <a:p>
            <a:r>
              <a:rPr lang="en-US" altLang="zh-CN">
                <a:solidFill>
                  <a:srgbClr val="0070C0"/>
                </a:solidFill>
                <a:hlinkClick r:id="rId1" action="ppaction://hlinkfile"/>
              </a:rPr>
              <a:t>https://mentor.ieee.org/802.11/dcn/20/11-20-0276-10-00bd-tgbd-feb-2020-teleconference-minutes.docx</a:t>
            </a:r>
            <a:endParaRPr lang="en-US" altLang="zh-CN"/>
          </a:p>
          <a:p>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41475" y="1597660"/>
            <a:ext cx="9410065" cy="487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draft-spec-text-for-11p-repetition-transmission-mode,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Timelien Discussion</a:t>
            </a:r>
            <a:endParaRPr lang="en-US" altLang="en-GB"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 Chair Proposed Timeline Change</a:t>
            </a:r>
            <a:endParaRPr lang="en-US" altLang="zh-CN"/>
          </a:p>
        </p:txBody>
      </p:sp>
      <p:sp>
        <p:nvSpPr>
          <p:cNvPr id="3" name="文本占位符 2"/>
          <p:cNvSpPr>
            <a:spLocks noGrp="1"/>
          </p:cNvSpPr>
          <p:nvPr>
            <p:ph type="body" idx="1"/>
          </p:nvPr>
        </p:nvSpPr>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2020</a:t>
            </a:r>
            <a:endParaRPr lang="en-US" altLang="en-US" dirty="0" smtClean="0">
              <a:solidFill>
                <a:srgbClr val="FF0000"/>
              </a:solidFill>
              <a:cs typeface="+mn-ea"/>
            </a:endParaRPr>
          </a:p>
          <a:p>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22412</Words>
  <Application>WPS 演示</Application>
  <PresentationFormat>宽屏</PresentationFormat>
  <Paragraphs>791</Paragraphs>
  <Slides>46</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46</vt:i4>
      </vt:variant>
    </vt:vector>
  </HeadingPairs>
  <TitlesOfParts>
    <vt:vector size="62"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Current Teleconference Minutes</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Straw Poll #1</vt:lpstr>
      <vt:lpstr>Straw Poll #2</vt:lpstr>
      <vt:lpstr>Straw Poll #3</vt:lpstr>
      <vt:lpstr>Straw Poll #4</vt:lpstr>
      <vt:lpstr>Straw Poll #5</vt:lpstr>
      <vt:lpstr>PowerPoint 演示文稿</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4322</cp:revision>
  <cp:lastPrinted>2014-11-04T15:04:00Z</cp:lastPrinted>
  <dcterms:created xsi:type="dcterms:W3CDTF">2007-04-17T18:10:00Z</dcterms:created>
  <dcterms:modified xsi:type="dcterms:W3CDTF">2020-07-06T03:46:44Z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