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5"/>
  </p:notesMasterIdLst>
  <p:handoutMasterIdLst>
    <p:handoutMasterId r:id="rId236"/>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viewProps" Target="viewProp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tableStyles" Target="tableStyle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handoutMaster" Target="handoutMasters/handoutMaster1.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notesMaster" Target="notesMasters/notesMaster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802.11-20/0771r61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41"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160479</TotalTime>
  <Words>19485</Words>
  <Application>Microsoft Office PowerPoint</Application>
  <PresentationFormat>Widescreen</PresentationFormat>
  <Paragraphs>2724</Paragraphs>
  <Slides>233</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233</vt:i4>
      </vt:variant>
    </vt:vector>
  </HeadingPairs>
  <TitlesOfParts>
    <vt:vector size="239" baseType="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458</cp:revision>
  <cp:lastPrinted>1601-01-01T00:00:00Z</cp:lastPrinted>
  <dcterms:created xsi:type="dcterms:W3CDTF">2018-08-06T10:28:59Z</dcterms:created>
  <dcterms:modified xsi:type="dcterms:W3CDTF">2022-08-03T21:02:14Z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