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4"/>
  </p:notesMasterIdLst>
  <p:handoutMasterIdLst>
    <p:handoutMasterId r:id="rId215"/>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71DD84-3A64-4033-BACF-05BE42AF9A28}" v="3" dt="2022-05-10T18:14:08.33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presProps" Target="presProps.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tableStyles" Target="tableStyles.xml"/><Relationship Id="rId3" Type="http://schemas.openxmlformats.org/officeDocument/2006/relationships/slide" Target="slides/slide2.xml"/><Relationship Id="rId214" Type="http://schemas.openxmlformats.org/officeDocument/2006/relationships/notesMaster" Target="notesMasters/notes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handoutMaster" Target="handoutMasters/handout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microsoft.com/office/2015/10/relationships/revisionInfo" Target="revisionInfo.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371DD84-3A64-4033-BACF-05BE42AF9A28}"/>
    <pc:docChg chg="undo redo custSel addSld delSld modSld sldOrd modMainMaster modSection">
      <pc:chgData name="Segev, Jonathan" userId="7c67a1b0-8725-4553-8055-0888dbcaef94" providerId="ADAL" clId="{3371DD84-3A64-4033-BACF-05BE42AF9A28}" dt="2022-05-10T19:11:44.962" v="657" actId="20577"/>
      <pc:docMkLst>
        <pc:docMk/>
      </pc:docMkLst>
      <pc:sldChg chg="modSp mod">
        <pc:chgData name="Segev, Jonathan" userId="7c67a1b0-8725-4553-8055-0888dbcaef94" providerId="ADAL" clId="{3371DD84-3A64-4033-BACF-05BE42AF9A28}" dt="2022-05-10T18:22:23.305" v="495" actId="6549"/>
        <pc:sldMkLst>
          <pc:docMk/>
          <pc:sldMk cId="4294208220" sldId="482"/>
        </pc:sldMkLst>
        <pc:spChg chg="mod">
          <ac:chgData name="Segev, Jonathan" userId="7c67a1b0-8725-4553-8055-0888dbcaef94" providerId="ADAL" clId="{3371DD84-3A64-4033-BACF-05BE42AF9A28}" dt="2022-05-10T18:22:23.305" v="495" actId="6549"/>
          <ac:spMkLst>
            <pc:docMk/>
            <pc:sldMk cId="4294208220" sldId="482"/>
            <ac:spMk id="3" creationId="{5C93A183-EBC3-4ED4-9CAC-3AD5A0D2B23D}"/>
          </ac:spMkLst>
        </pc:spChg>
      </pc:sldChg>
      <pc:sldChg chg="modSp mod">
        <pc:chgData name="Segev, Jonathan" userId="7c67a1b0-8725-4553-8055-0888dbcaef94" providerId="ADAL" clId="{3371DD84-3A64-4033-BACF-05BE42AF9A28}" dt="2022-05-10T18:05:43.330" v="237" actId="20577"/>
        <pc:sldMkLst>
          <pc:docMk/>
          <pc:sldMk cId="794774220" sldId="991"/>
        </pc:sldMkLst>
        <pc:spChg chg="mod">
          <ac:chgData name="Segev, Jonathan" userId="7c67a1b0-8725-4553-8055-0888dbcaef94" providerId="ADAL" clId="{3371DD84-3A64-4033-BACF-05BE42AF9A28}" dt="2022-05-10T18:05:43.330" v="237" actId="20577"/>
          <ac:spMkLst>
            <pc:docMk/>
            <pc:sldMk cId="794774220" sldId="991"/>
            <ac:spMk id="3" creationId="{614E0533-8ED8-4CD3-9ADD-A396C9A71BCE}"/>
          </ac:spMkLst>
        </pc:spChg>
      </pc:sldChg>
      <pc:sldChg chg="modSp mod">
        <pc:chgData name="Segev, Jonathan" userId="7c67a1b0-8725-4553-8055-0888dbcaef94" providerId="ADAL" clId="{3371DD84-3A64-4033-BACF-05BE42AF9A28}" dt="2022-05-10T18:07:58.783" v="272" actId="20577"/>
        <pc:sldMkLst>
          <pc:docMk/>
          <pc:sldMk cId="2172531387" sldId="992"/>
        </pc:sldMkLst>
        <pc:spChg chg="mod">
          <ac:chgData name="Segev, Jonathan" userId="7c67a1b0-8725-4553-8055-0888dbcaef94" providerId="ADAL" clId="{3371DD84-3A64-4033-BACF-05BE42AF9A28}" dt="2022-05-10T18:07:58.783" v="272" actId="20577"/>
          <ac:spMkLst>
            <pc:docMk/>
            <pc:sldMk cId="2172531387" sldId="992"/>
            <ac:spMk id="3" creationId="{614E0533-8ED8-4CD3-9ADD-A396C9A71BCE}"/>
          </ac:spMkLst>
        </pc:spChg>
      </pc:sldChg>
      <pc:sldChg chg="modSp add mod">
        <pc:chgData name="Segev, Jonathan" userId="7c67a1b0-8725-4553-8055-0888dbcaef94" providerId="ADAL" clId="{3371DD84-3A64-4033-BACF-05BE42AF9A28}" dt="2022-05-10T18:12:58.187" v="366" actId="20577"/>
        <pc:sldMkLst>
          <pc:docMk/>
          <pc:sldMk cId="2139398384" sldId="993"/>
        </pc:sldMkLst>
        <pc:spChg chg="mod">
          <ac:chgData name="Segev, Jonathan" userId="7c67a1b0-8725-4553-8055-0888dbcaef94" providerId="ADAL" clId="{3371DD84-3A64-4033-BACF-05BE42AF9A28}" dt="2022-05-10T18:12:58.187" v="366" actId="20577"/>
          <ac:spMkLst>
            <pc:docMk/>
            <pc:sldMk cId="2139398384" sldId="993"/>
            <ac:spMk id="3" creationId="{30E537D2-092F-4837-8F4A-335EEC3ECD10}"/>
          </ac:spMkLst>
        </pc:spChg>
      </pc:sldChg>
      <pc:sldChg chg="modSp add mod">
        <pc:chgData name="Segev, Jonathan" userId="7c67a1b0-8725-4553-8055-0888dbcaef94" providerId="ADAL" clId="{3371DD84-3A64-4033-BACF-05BE42AF9A28}" dt="2022-05-10T18:15:44.681" v="427" actId="20577"/>
        <pc:sldMkLst>
          <pc:docMk/>
          <pc:sldMk cId="958133808" sldId="994"/>
        </pc:sldMkLst>
        <pc:spChg chg="mod">
          <ac:chgData name="Segev, Jonathan" userId="7c67a1b0-8725-4553-8055-0888dbcaef94" providerId="ADAL" clId="{3371DD84-3A64-4033-BACF-05BE42AF9A28}" dt="2022-05-10T18:15:44.681" v="427" actId="20577"/>
          <ac:spMkLst>
            <pc:docMk/>
            <pc:sldMk cId="958133808" sldId="994"/>
            <ac:spMk id="3" creationId="{30E537D2-092F-4837-8F4A-335EEC3ECD10}"/>
          </ac:spMkLst>
        </pc:spChg>
      </pc:sldChg>
      <pc:sldChg chg="modSp add del mod">
        <pc:chgData name="Segev, Jonathan" userId="7c67a1b0-8725-4553-8055-0888dbcaef94" providerId="ADAL" clId="{3371DD84-3A64-4033-BACF-05BE42AF9A28}" dt="2022-05-10T19:08:06.125" v="588" actId="47"/>
        <pc:sldMkLst>
          <pc:docMk/>
          <pc:sldMk cId="4117776224" sldId="995"/>
        </pc:sldMkLst>
        <pc:spChg chg="mod">
          <ac:chgData name="Segev, Jonathan" userId="7c67a1b0-8725-4553-8055-0888dbcaef94" providerId="ADAL" clId="{3371DD84-3A64-4033-BACF-05BE42AF9A28}" dt="2022-05-10T18:18:51.404" v="448" actId="20577"/>
          <ac:spMkLst>
            <pc:docMk/>
            <pc:sldMk cId="4117776224" sldId="995"/>
            <ac:spMk id="2" creationId="{EAF3419D-CB28-43D9-A3D8-569A2F648740}"/>
          </ac:spMkLst>
        </pc:spChg>
        <pc:spChg chg="mod">
          <ac:chgData name="Segev, Jonathan" userId="7c67a1b0-8725-4553-8055-0888dbcaef94" providerId="ADAL" clId="{3371DD84-3A64-4033-BACF-05BE42AF9A28}" dt="2022-05-10T18:20:01.099" v="463" actId="6549"/>
          <ac:spMkLst>
            <pc:docMk/>
            <pc:sldMk cId="4117776224" sldId="995"/>
            <ac:spMk id="3" creationId="{30E537D2-092F-4837-8F4A-335EEC3ECD10}"/>
          </ac:spMkLst>
        </pc:spChg>
      </pc:sldChg>
      <pc:sldChg chg="modSp add del mod ord">
        <pc:chgData name="Segev, Jonathan" userId="7c67a1b0-8725-4553-8055-0888dbcaef94" providerId="ADAL" clId="{3371DD84-3A64-4033-BACF-05BE42AF9A28}" dt="2022-05-10T18:20:53.744" v="492" actId="47"/>
        <pc:sldMkLst>
          <pc:docMk/>
          <pc:sldMk cId="652352785" sldId="996"/>
        </pc:sldMkLst>
        <pc:spChg chg="mod">
          <ac:chgData name="Segev, Jonathan" userId="7c67a1b0-8725-4553-8055-0888dbcaef94" providerId="ADAL" clId="{3371DD84-3A64-4033-BACF-05BE42AF9A28}" dt="2022-05-10T18:20:21.584" v="472" actId="20577"/>
          <ac:spMkLst>
            <pc:docMk/>
            <pc:sldMk cId="652352785" sldId="996"/>
            <ac:spMk id="2" creationId="{645D4345-8700-431B-8CD5-FCA5A6C08D88}"/>
          </ac:spMkLst>
        </pc:spChg>
        <pc:spChg chg="mod">
          <ac:chgData name="Segev, Jonathan" userId="7c67a1b0-8725-4553-8055-0888dbcaef94" providerId="ADAL" clId="{3371DD84-3A64-4033-BACF-05BE42AF9A28}" dt="2022-05-10T18:20:49.213" v="491" actId="20577"/>
          <ac:spMkLst>
            <pc:docMk/>
            <pc:sldMk cId="652352785" sldId="996"/>
            <ac:spMk id="3" creationId="{67DD31E9-AD35-400D-B673-CDF80A3048BB}"/>
          </ac:spMkLst>
        </pc:spChg>
      </pc:sldChg>
      <pc:sldChg chg="modSp add mod ord">
        <pc:chgData name="Segev, Jonathan" userId="7c67a1b0-8725-4553-8055-0888dbcaef94" providerId="ADAL" clId="{3371DD84-3A64-4033-BACF-05BE42AF9A28}" dt="2022-05-10T19:06:18.250" v="587" actId="20577"/>
        <pc:sldMkLst>
          <pc:docMk/>
          <pc:sldMk cId="1168475352" sldId="996"/>
        </pc:sldMkLst>
        <pc:spChg chg="mod">
          <ac:chgData name="Segev, Jonathan" userId="7c67a1b0-8725-4553-8055-0888dbcaef94" providerId="ADAL" clId="{3371DD84-3A64-4033-BACF-05BE42AF9A28}" dt="2022-05-10T18:24:07.383" v="502" actId="20577"/>
          <ac:spMkLst>
            <pc:docMk/>
            <pc:sldMk cId="1168475352" sldId="996"/>
            <ac:spMk id="2" creationId="{645D4345-8700-431B-8CD5-FCA5A6C08D88}"/>
          </ac:spMkLst>
        </pc:spChg>
        <pc:spChg chg="mod">
          <ac:chgData name="Segev, Jonathan" userId="7c67a1b0-8725-4553-8055-0888dbcaef94" providerId="ADAL" clId="{3371DD84-3A64-4033-BACF-05BE42AF9A28}" dt="2022-05-10T19:06:18.250" v="587" actId="20577"/>
          <ac:spMkLst>
            <pc:docMk/>
            <pc:sldMk cId="1168475352" sldId="996"/>
            <ac:spMk id="3" creationId="{67DD31E9-AD35-400D-B673-CDF80A3048BB}"/>
          </ac:spMkLst>
        </pc:spChg>
      </pc:sldChg>
      <pc:sldChg chg="modSp add mod">
        <pc:chgData name="Segev, Jonathan" userId="7c67a1b0-8725-4553-8055-0888dbcaef94" providerId="ADAL" clId="{3371DD84-3A64-4033-BACF-05BE42AF9A28}" dt="2022-05-10T19:11:44.962" v="657" actId="20577"/>
        <pc:sldMkLst>
          <pc:docMk/>
          <pc:sldMk cId="2914872378" sldId="997"/>
        </pc:sldMkLst>
        <pc:spChg chg="mod">
          <ac:chgData name="Segev, Jonathan" userId="7c67a1b0-8725-4553-8055-0888dbcaef94" providerId="ADAL" clId="{3371DD84-3A64-4033-BACF-05BE42AF9A28}" dt="2022-05-10T19:08:28.972" v="605" actId="20577"/>
          <ac:spMkLst>
            <pc:docMk/>
            <pc:sldMk cId="2914872378" sldId="997"/>
            <ac:spMk id="2" creationId="{645D4345-8700-431B-8CD5-FCA5A6C08D88}"/>
          </ac:spMkLst>
        </pc:spChg>
        <pc:spChg chg="mod">
          <ac:chgData name="Segev, Jonathan" userId="7c67a1b0-8725-4553-8055-0888dbcaef94" providerId="ADAL" clId="{3371DD84-3A64-4033-BACF-05BE42AF9A28}" dt="2022-05-10T19:11:44.962" v="657" actId="20577"/>
          <ac:spMkLst>
            <pc:docMk/>
            <pc:sldMk cId="2914872378" sldId="997"/>
            <ac:spMk id="3" creationId="{67DD31E9-AD35-400D-B673-CDF80A3048BB}"/>
          </ac:spMkLst>
        </pc:spChg>
      </pc:sldChg>
      <pc:sldMasterChg chg="modSp mod">
        <pc:chgData name="Segev, Jonathan" userId="7c67a1b0-8725-4553-8055-0888dbcaef94" providerId="ADAL" clId="{3371DD84-3A64-4033-BACF-05BE42AF9A28}" dt="2022-05-09T18:01:21.605" v="1" actId="20577"/>
        <pc:sldMasterMkLst>
          <pc:docMk/>
          <pc:sldMasterMk cId="0" sldId="2147483648"/>
        </pc:sldMasterMkLst>
        <pc:spChg chg="mod">
          <ac:chgData name="Segev, Jonathan" userId="7c67a1b0-8725-4553-8055-0888dbcaef94" providerId="ADAL" clId="{3371DD84-3A64-4033-BACF-05BE42AF9A28}" dt="2022-05-09T18:01:21.60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2022-04-13</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149013</TotalTime>
  <Words>18088</Words>
  <Application>Microsoft Office PowerPoint</Application>
  <PresentationFormat>Widescreen</PresentationFormat>
  <Paragraphs>2505</Paragraphs>
  <Slides>212</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212</vt:i4>
      </vt:variant>
    </vt:vector>
  </HeadingPairs>
  <TitlesOfParts>
    <vt:vector size="216" baseType="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445</cp:revision>
  <cp:lastPrinted>1601-01-01T00:00:00Z</cp:lastPrinted>
  <dcterms:created xsi:type="dcterms:W3CDTF">2018-08-06T10:28:59Z</dcterms:created>
  <dcterms:modified xsi:type="dcterms:W3CDTF">2022-05-10T19:11:49Z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