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3"/>
  </p:notesMasterIdLst>
  <p:handoutMasterIdLst>
    <p:handoutMasterId r:id="rId20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20" d="100"/>
          <a:sy n="120" d="100"/>
        </p:scale>
        <p:origin x="15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viewProps" Target="viewProps.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notesMaster" Target="notesMasters/notesMaster1.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802.11-20/0771r51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2022-04-13</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31"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148341</TotalTime>
  <Words>17345</Words>
  <Application>Microsoft Office PowerPoint</Application>
  <PresentationFormat>Widescreen</PresentationFormat>
  <Paragraphs>2386</Paragraphs>
  <Slides>201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201</vt:i4>
      </vt:variant>
    </vt:vector>
  </HeadingPairs>
  <TitlesOfParts>
    <vt:vector size="205"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REV-2</cp:lastModifiedBy>
  <cp:revision>439</cp:revision>
  <cp:lastPrinted>1601-01-01T00:00:00Z</cp:lastPrinted>
  <dcterms:created xsi:type="dcterms:W3CDTF">2018-08-06T10:28:59Z</dcterms:created>
  <dcterms:modified xsi:type="dcterms:W3CDTF">2022-04-20T19:00:42Z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