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3"/>
  </p:notesMasterIdLst>
  <p:handoutMasterIdLst>
    <p:handoutMasterId r:id="rId18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9EA4D4-7522-402A-8891-F935905F57A4}" v="1" dt="2022-02-23T19:07:03.15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handoutMaster" Target="handoutMasters/handoutMaster1.xml"/><Relationship Id="rId189"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microsoft.com/office/2015/10/relationships/revisionInfo" Target="revisionInfo.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D9EA4D4-7522-402A-8891-F935905F57A4}"/>
    <pc:docChg chg="undo custSel addSld modSld modMainMaster addSection modSection">
      <pc:chgData name="Segev, Jonathan" userId="7c67a1b0-8725-4553-8055-0888dbcaef94" providerId="ADAL" clId="{FD9EA4D4-7522-402A-8891-F935905F57A4}" dt="2022-02-23T19:09:59.107" v="80" actId="20577"/>
      <pc:docMkLst>
        <pc:docMk/>
      </pc:docMkLst>
      <pc:sldChg chg="modSp add mod">
        <pc:chgData name="Segev, Jonathan" userId="7c67a1b0-8725-4553-8055-0888dbcaef94" providerId="ADAL" clId="{FD9EA4D4-7522-402A-8891-F935905F57A4}" dt="2022-02-23T19:09:59.107" v="80" actId="20577"/>
        <pc:sldMkLst>
          <pc:docMk/>
          <pc:sldMk cId="3066605794" sldId="965"/>
        </pc:sldMkLst>
        <pc:spChg chg="mod">
          <ac:chgData name="Segev, Jonathan" userId="7c67a1b0-8725-4553-8055-0888dbcaef94" providerId="ADAL" clId="{FD9EA4D4-7522-402A-8891-F935905F57A4}" dt="2022-02-23T19:07:12.538" v="12" actId="20577"/>
          <ac:spMkLst>
            <pc:docMk/>
            <pc:sldMk cId="3066605794" sldId="965"/>
            <ac:spMk id="2" creationId="{645D4345-8700-431B-8CD5-FCA5A6C08D88}"/>
          </ac:spMkLst>
        </pc:spChg>
        <pc:spChg chg="mod">
          <ac:chgData name="Segev, Jonathan" userId="7c67a1b0-8725-4553-8055-0888dbcaef94" providerId="ADAL" clId="{FD9EA4D4-7522-402A-8891-F935905F57A4}" dt="2022-02-23T19:09:59.107" v="80" actId="20577"/>
          <ac:spMkLst>
            <pc:docMk/>
            <pc:sldMk cId="3066605794" sldId="965"/>
            <ac:spMk id="3" creationId="{67DD31E9-AD35-400D-B673-CDF80A3048BB}"/>
          </ac:spMkLst>
        </pc:spChg>
      </pc:sldChg>
      <pc:sldMasterChg chg="modSp mod">
        <pc:chgData name="Segev, Jonathan" userId="7c67a1b0-8725-4553-8055-0888dbcaef94" providerId="ADAL" clId="{FD9EA4D4-7522-402A-8891-F935905F57A4}" dt="2022-02-23T19:06:35.381" v="1" actId="20577"/>
        <pc:sldMasterMkLst>
          <pc:docMk/>
          <pc:sldMasterMk cId="0" sldId="2147483648"/>
        </pc:sldMasterMkLst>
        <pc:spChg chg="mod">
          <ac:chgData name="Segev, Jonathan" userId="7c67a1b0-8725-4553-8055-0888dbcaef94" providerId="ADAL" clId="{FD9EA4D4-7522-402A-8891-F935905F57A4}" dt="2022-02-23T19:06:35.381"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2022-02-09</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128282</TotalTime>
  <Words>16032</Words>
  <Application>Microsoft Office PowerPoint</Application>
  <PresentationFormat>Widescreen</PresentationFormat>
  <Paragraphs>2180</Paragraphs>
  <Slides>181</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181</vt:i4>
      </vt:variant>
    </vt:vector>
  </HeadingPairs>
  <TitlesOfParts>
    <vt:vector size="186"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424</cp:revision>
  <cp:lastPrinted>1601-01-01T00:00:00Z</cp:lastPrinted>
  <dcterms:created xsi:type="dcterms:W3CDTF">2018-08-06T10:28:59Z</dcterms:created>
  <dcterms:modified xsi:type="dcterms:W3CDTF">2022-02-23T19:10:07Z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