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8"/>
  </p:notesMasterIdLst>
  <p:handoutMasterIdLst>
    <p:handoutMasterId r:id="rId17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8B528D-91A5-41DD-BFB7-CD9FDCCF28D3}" v="1" dt="2022-02-03T17:42:48.25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E7A943-0E77-4F85-8B18-19C04C2DE01F}"/>
    <pc:docChg chg="modSld modMainMaster">
      <pc:chgData name="Segev, Jonathan" userId="7c67a1b0-8725-4553-8055-0888dbcaef94" providerId="ADAL" clId="{DAE7A943-0E77-4F85-8B18-19C04C2DE01F}" dt="2022-01-24T23:15:34.081" v="6" actId="6549"/>
      <pc:docMkLst>
        <pc:docMk/>
      </pc:docMkLst>
      <pc:sldChg chg="modSp mod">
        <pc:chgData name="Segev, Jonathan" userId="7c67a1b0-8725-4553-8055-0888dbcaef94" providerId="ADAL" clId="{DAE7A943-0E77-4F85-8B18-19C04C2DE01F}" dt="2022-01-24T23:15:34.081" v="6" actId="6549"/>
        <pc:sldMkLst>
          <pc:docMk/>
          <pc:sldMk cId="0" sldId="256"/>
        </pc:sldMkLst>
        <pc:spChg chg="mod">
          <ac:chgData name="Segev, Jonathan" userId="7c67a1b0-8725-4553-8055-0888dbcaef94" providerId="ADAL" clId="{DAE7A943-0E77-4F85-8B18-19C04C2DE01F}" dt="2022-01-24T23:15:34.081" v="6" actId="6549"/>
          <ac:spMkLst>
            <pc:docMk/>
            <pc:sldMk cId="0" sldId="256"/>
            <ac:spMk id="3073" creationId="{00000000-0000-0000-0000-000000000000}"/>
          </ac:spMkLst>
        </pc:spChg>
        <pc:spChg chg="mod">
          <ac:chgData name="Segev, Jonathan" userId="7c67a1b0-8725-4553-8055-0888dbcaef94" providerId="ADAL" clId="{DAE7A943-0E77-4F85-8B18-19C04C2DE01F}" dt="2022-01-24T23:15:20.503" v="5" actId="6549"/>
          <ac:spMkLst>
            <pc:docMk/>
            <pc:sldMk cId="0" sldId="256"/>
            <ac:spMk id="3074" creationId="{00000000-0000-0000-0000-000000000000}"/>
          </ac:spMkLst>
        </pc:spChg>
      </pc:sldChg>
      <pc:sldMasterChg chg="modSp mod">
        <pc:chgData name="Segev, Jonathan" userId="7c67a1b0-8725-4553-8055-0888dbcaef94" providerId="ADAL" clId="{DAE7A943-0E77-4F85-8B18-19C04C2DE01F}" dt="2022-01-24T23:15:09.627" v="1" actId="6549"/>
        <pc:sldMasterMkLst>
          <pc:docMk/>
          <pc:sldMasterMk cId="0" sldId="2147483648"/>
        </pc:sldMasterMkLst>
        <pc:spChg chg="mod">
          <ac:chgData name="Segev, Jonathan" userId="7c67a1b0-8725-4553-8055-0888dbcaef94" providerId="ADAL" clId="{DAE7A943-0E77-4F85-8B18-19C04C2DE01F}" dt="2022-01-24T23:15:09.627" v="1" actId="6549"/>
          <ac:spMkLst>
            <pc:docMk/>
            <pc:sldMasterMk cId="0" sldId="2147483648"/>
            <ac:spMk id="10" creationId="{00000000-0000-0000-0000-000000000000}"/>
          </ac:spMkLst>
        </pc:spChg>
      </pc:sldMasterChg>
    </pc:docChg>
  </pc:docChgLst>
  <pc:docChgLst>
    <pc:chgData name="Segev, Jonathan" userId="7c67a1b0-8725-4553-8055-0888dbcaef94" providerId="ADAL" clId="{EF8B528D-91A5-41DD-BFB7-CD9FDCCF28D3}"/>
    <pc:docChg chg="addSld delSld modSld sldOrd modMainMaster addSection modSection">
      <pc:chgData name="Segev, Jonathan" userId="7c67a1b0-8725-4553-8055-0888dbcaef94" providerId="ADAL" clId="{EF8B528D-91A5-41DD-BFB7-CD9FDCCF28D3}" dt="2022-02-03T18:59:53.479" v="145" actId="47"/>
      <pc:docMkLst>
        <pc:docMk/>
      </pc:docMkLst>
      <pc:sldChg chg="modSp mod">
        <pc:chgData name="Segev, Jonathan" userId="7c67a1b0-8725-4553-8055-0888dbcaef94" providerId="ADAL" clId="{EF8B528D-91A5-41DD-BFB7-CD9FDCCF28D3}" dt="2022-02-03T17:33:49.596" v="9" actId="20577"/>
        <pc:sldMkLst>
          <pc:docMk/>
          <pc:sldMk cId="0" sldId="256"/>
        </pc:sldMkLst>
        <pc:spChg chg="mod">
          <ac:chgData name="Segev, Jonathan" userId="7c67a1b0-8725-4553-8055-0888dbcaef94" providerId="ADAL" clId="{EF8B528D-91A5-41DD-BFB7-CD9FDCCF28D3}" dt="2022-02-03T17:33:49.596" v="9" actId="20577"/>
          <ac:spMkLst>
            <pc:docMk/>
            <pc:sldMk cId="0" sldId="256"/>
            <ac:spMk id="3074" creationId="{00000000-0000-0000-0000-000000000000}"/>
          </ac:spMkLst>
        </pc:spChg>
      </pc:sldChg>
      <pc:sldChg chg="modSp add mod ord">
        <pc:chgData name="Segev, Jonathan" userId="7c67a1b0-8725-4553-8055-0888dbcaef94" providerId="ADAL" clId="{EF8B528D-91A5-41DD-BFB7-CD9FDCCF28D3}" dt="2022-02-03T17:45:20.135" v="124" actId="20577"/>
        <pc:sldMkLst>
          <pc:docMk/>
          <pc:sldMk cId="2231363487" sldId="960"/>
        </pc:sldMkLst>
        <pc:spChg chg="mod">
          <ac:chgData name="Segev, Jonathan" userId="7c67a1b0-8725-4553-8055-0888dbcaef94" providerId="ADAL" clId="{EF8B528D-91A5-41DD-BFB7-CD9FDCCF28D3}" dt="2022-02-03T17:35:02.311" v="17" actId="20577"/>
          <ac:spMkLst>
            <pc:docMk/>
            <pc:sldMk cId="2231363487" sldId="960"/>
            <ac:spMk id="2" creationId="{645D4345-8700-431B-8CD5-FCA5A6C08D88}"/>
          </ac:spMkLst>
        </pc:spChg>
        <pc:spChg chg="mod">
          <ac:chgData name="Segev, Jonathan" userId="7c67a1b0-8725-4553-8055-0888dbcaef94" providerId="ADAL" clId="{EF8B528D-91A5-41DD-BFB7-CD9FDCCF28D3}" dt="2022-02-03T17:45:20.135" v="124" actId="20577"/>
          <ac:spMkLst>
            <pc:docMk/>
            <pc:sldMk cId="2231363487" sldId="960"/>
            <ac:spMk id="3" creationId="{67DD31E9-AD35-400D-B673-CDF80A3048BB}"/>
          </ac:spMkLst>
        </pc:spChg>
      </pc:sldChg>
      <pc:sldChg chg="modSp add del mod">
        <pc:chgData name="Segev, Jonathan" userId="7c67a1b0-8725-4553-8055-0888dbcaef94" providerId="ADAL" clId="{EF8B528D-91A5-41DD-BFB7-CD9FDCCF28D3}" dt="2022-02-03T18:59:53.479" v="145" actId="47"/>
        <pc:sldMkLst>
          <pc:docMk/>
          <pc:sldMk cId="964285826" sldId="961"/>
        </pc:sldMkLst>
        <pc:spChg chg="mod">
          <ac:chgData name="Segev, Jonathan" userId="7c67a1b0-8725-4553-8055-0888dbcaef94" providerId="ADAL" clId="{EF8B528D-91A5-41DD-BFB7-CD9FDCCF28D3}" dt="2022-02-03T18:28:48.479" v="131" actId="20577"/>
          <ac:spMkLst>
            <pc:docMk/>
            <pc:sldMk cId="964285826" sldId="961"/>
            <ac:spMk id="2" creationId="{645D4345-8700-431B-8CD5-FCA5A6C08D88}"/>
          </ac:spMkLst>
        </pc:spChg>
        <pc:spChg chg="mod">
          <ac:chgData name="Segev, Jonathan" userId="7c67a1b0-8725-4553-8055-0888dbcaef94" providerId="ADAL" clId="{EF8B528D-91A5-41DD-BFB7-CD9FDCCF28D3}" dt="2022-02-03T18:29:17.924" v="144" actId="20577"/>
          <ac:spMkLst>
            <pc:docMk/>
            <pc:sldMk cId="964285826" sldId="961"/>
            <ac:spMk id="3" creationId="{67DD31E9-AD35-400D-B673-CDF80A3048BB}"/>
          </ac:spMkLst>
        </pc:spChg>
      </pc:sldChg>
      <pc:sldMasterChg chg="modSp mod">
        <pc:chgData name="Segev, Jonathan" userId="7c67a1b0-8725-4553-8055-0888dbcaef94" providerId="ADAL" clId="{EF8B528D-91A5-41DD-BFB7-CD9FDCCF28D3}" dt="2022-02-03T17:42:32.332" v="41" actId="6549"/>
        <pc:sldMasterMkLst>
          <pc:docMk/>
          <pc:sldMasterMk cId="0" sldId="2147483648"/>
        </pc:sldMasterMkLst>
        <pc:spChg chg="mod">
          <ac:chgData name="Segev, Jonathan" userId="7c67a1b0-8725-4553-8055-0888dbcaef94" providerId="ADAL" clId="{EF8B528D-91A5-41DD-BFB7-CD9FDCCF28D3}" dt="2022-02-03T17:42:32.332" v="4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2022-02-03</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117970</TotalTime>
  <Words>15644</Words>
  <Application>Microsoft Office PowerPoint</Application>
  <PresentationFormat>Widescreen</PresentationFormat>
  <Paragraphs>2130</Paragraphs>
  <Slides>176</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176</vt:i4>
      </vt:variant>
    </vt:vector>
  </HeadingPairs>
  <TitlesOfParts>
    <vt:vector size="180"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416</cp:revision>
  <cp:lastPrinted>1601-01-01T00:00:00Z</cp:lastPrinted>
  <dcterms:created xsi:type="dcterms:W3CDTF">2018-08-06T10:28:59Z</dcterms:created>
  <dcterms:modified xsi:type="dcterms:W3CDTF">2022-02-03T19:00:03Z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