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0"/>
  </p:notesMasterIdLst>
  <p:handoutMasterIdLst>
    <p:handoutMasterId r:id="rId171"/>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06" d="100"/>
          <a:sy n="106" d="100"/>
        </p:scale>
        <p:origin x="84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ableStyles" Target="tableStyles.xml"/><Relationship Id="rId170"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handoutMaster" Target="handoutMasters/handoutMaster1.xml"/><Relationship Id="rId176"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B5B4C6E-050A-4F33-8F7D-6143B1696F89}"/>
    <pc:docChg chg="custSel addSld modSld modMainMaster modSection">
      <pc:chgData name="Segev, Jonathan" userId="7c67a1b0-8725-4553-8055-0888dbcaef94" providerId="ADAL" clId="{CB5B4C6E-050A-4F33-8F7D-6143B1696F89}" dt="2022-01-06T17:57:05.993" v="157" actId="5793"/>
      <pc:docMkLst>
        <pc:docMk/>
      </pc:docMkLst>
      <pc:sldChg chg="modSp mod">
        <pc:chgData name="Segev, Jonathan" userId="7c67a1b0-8725-4553-8055-0888dbcaef94" providerId="ADAL" clId="{CB5B4C6E-050A-4F33-8F7D-6143B1696F89}" dt="2022-01-06T17:20:42.408" v="82" actId="20577"/>
        <pc:sldMkLst>
          <pc:docMk/>
          <pc:sldMk cId="490161391" sldId="951"/>
        </pc:sldMkLst>
        <pc:spChg chg="mod">
          <ac:chgData name="Segev, Jonathan" userId="7c67a1b0-8725-4553-8055-0888dbcaef94" providerId="ADAL" clId="{CB5B4C6E-050A-4F33-8F7D-6143B1696F89}" dt="2022-01-06T17:20:42.408" v="82" actId="20577"/>
          <ac:spMkLst>
            <pc:docMk/>
            <pc:sldMk cId="490161391" sldId="951"/>
            <ac:spMk id="3" creationId="{67DD31E9-AD35-400D-B673-CDF80A3048BB}"/>
          </ac:spMkLst>
        </pc:spChg>
      </pc:sldChg>
      <pc:sldChg chg="modSp add mod">
        <pc:chgData name="Segev, Jonathan" userId="7c67a1b0-8725-4553-8055-0888dbcaef94" providerId="ADAL" clId="{CB5B4C6E-050A-4F33-8F7D-6143B1696F89}" dt="2022-01-06T17:57:05.993" v="157" actId="5793"/>
        <pc:sldMkLst>
          <pc:docMk/>
          <pc:sldMk cId="2147952630" sldId="952"/>
        </pc:sldMkLst>
        <pc:spChg chg="mod">
          <ac:chgData name="Segev, Jonathan" userId="7c67a1b0-8725-4553-8055-0888dbcaef94" providerId="ADAL" clId="{CB5B4C6E-050A-4F33-8F7D-6143B1696F89}" dt="2022-01-06T17:01:43.869" v="14" actId="6549"/>
          <ac:spMkLst>
            <pc:docMk/>
            <pc:sldMk cId="2147952630" sldId="952"/>
            <ac:spMk id="2" creationId="{645D4345-8700-431B-8CD5-FCA5A6C08D88}"/>
          </ac:spMkLst>
        </pc:spChg>
        <pc:spChg chg="mod">
          <ac:chgData name="Segev, Jonathan" userId="7c67a1b0-8725-4553-8055-0888dbcaef94" providerId="ADAL" clId="{CB5B4C6E-050A-4F33-8F7D-6143B1696F89}" dt="2022-01-06T17:57:05.993" v="157" actId="5793"/>
          <ac:spMkLst>
            <pc:docMk/>
            <pc:sldMk cId="2147952630" sldId="952"/>
            <ac:spMk id="3" creationId="{67DD31E9-AD35-400D-B673-CDF80A3048BB}"/>
          </ac:spMkLst>
        </pc:spChg>
      </pc:sldChg>
      <pc:sldMasterChg chg="modSp mod">
        <pc:chgData name="Segev, Jonathan" userId="7c67a1b0-8725-4553-8055-0888dbcaef94" providerId="ADAL" clId="{CB5B4C6E-050A-4F33-8F7D-6143B1696F89}" dt="2022-01-06T16:59:57.613" v="1" actId="20577"/>
        <pc:sldMasterMkLst>
          <pc:docMk/>
          <pc:sldMasterMk cId="0" sldId="2147483648"/>
        </pc:sldMasterMkLst>
        <pc:spChg chg="mod">
          <ac:chgData name="Segev, Jonathan" userId="7c67a1b0-8725-4553-8055-0888dbcaef94" providerId="ADAL" clId="{CB5B4C6E-050A-4F33-8F7D-6143B1696F89}" dt="2022-01-06T16:59:57.613"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802.11-20/0771r35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2022-01-04</a:t>
            </a:r>
          </a:p>
        </p:txBody>
      </p:sp>
      <p:sp>
        <p:nvSpPr>
          <p:cNvPr id="6" name="Date Placeholder 3"/>
          <p:cNvSpPr>
            <a:spLocks noGrp="1"/>
          </p:cNvSpPr>
          <p:nvPr>
            <p:ph type="dt" idx="10"/>
          </p:nvPr>
        </p:nvSpPr>
        <p:spPr/>
        <p:txBody>
          <a:bodyPr/>
          <a:lstStyle/>
          <a:p>
            <a:r>
              <a:rPr lang="en-US"/>
              <a:t>Jan.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Jan.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110815</TotalTime>
  <Words>15031</Words>
  <Application>Microsoft Office PowerPoint</Application>
  <PresentationFormat>Widescreen</PresentationFormat>
  <Paragraphs>2044</Paragraphs>
  <Slides>168</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168</vt:i4>
      </vt:variant>
    </vt:vector>
  </HeadingPairs>
  <TitlesOfParts>
    <vt:vector size="173" baseType="lpstr">
      <vt:lpstr>Arial</vt:lpstr>
      <vt:lpstr>Times New Roman</vt:lpstr>
      <vt:lpstr>Verdana</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413</cp:revision>
  <cp:lastPrinted>1601-01-01T00:00:00Z</cp:lastPrinted>
  <dcterms:created xsi:type="dcterms:W3CDTF">2018-08-06T10:28:59Z</dcterms:created>
  <dcterms:modified xsi:type="dcterms:W3CDTF">2022-01-06T17:57:09Z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