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8"/>
  </p:notesMasterIdLst>
  <p:handoutMasterIdLst>
    <p:handoutMasterId r:id="rId169"/>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9" d="100"/>
          <a:sy n="119" d="100"/>
        </p:scale>
        <p:origin x="33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6997C7D-F3F4-4090-A93E-B6BA2D9C198D}"/>
    <pc:docChg chg="modMainMaster">
      <pc:chgData name="Segev, Jonathan" userId="7c67a1b0-8725-4553-8055-0888dbcaef94" providerId="ADAL" clId="{F6997C7D-F3F4-4090-A93E-B6BA2D9C198D}" dt="2022-01-05T21:48:05.124" v="1" actId="20577"/>
      <pc:docMkLst>
        <pc:docMk/>
      </pc:docMkLst>
      <pc:sldMasterChg chg="modSp mod">
        <pc:chgData name="Segev, Jonathan" userId="7c67a1b0-8725-4553-8055-0888dbcaef94" providerId="ADAL" clId="{F6997C7D-F3F4-4090-A93E-B6BA2D9C198D}" dt="2022-01-05T21:48:05.124" v="1" actId="20577"/>
        <pc:sldMasterMkLst>
          <pc:docMk/>
          <pc:sldMasterMk cId="0" sldId="2147483648"/>
        </pc:sldMasterMkLst>
        <pc:spChg chg="mod">
          <ac:chgData name="Segev, Jonathan" userId="7c67a1b0-8725-4553-8055-0888dbcaef94" providerId="ADAL" clId="{F6997C7D-F3F4-4090-A93E-B6BA2D9C198D}" dt="2022-01-05T21:48:05.12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2022-01-04</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110754</TotalTime>
  <Words>14843</Words>
  <Application>Microsoft Office PowerPoint</Application>
  <PresentationFormat>Widescreen</PresentationFormat>
  <Paragraphs>2024</Paragraphs>
  <Slides>166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166</vt:i4>
      </vt:variant>
    </vt:vector>
  </HeadingPairs>
  <TitlesOfParts>
    <vt:vector size="171"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412</cp:revision>
  <cp:lastPrinted>1601-01-01T00:00:00Z</cp:lastPrinted>
  <dcterms:created xsi:type="dcterms:W3CDTF">2018-08-06T10:28:59Z</dcterms:created>
  <dcterms:modified xsi:type="dcterms:W3CDTF">2022-01-05T21:48:12Z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