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0"/>
  </p:notesMasterIdLst>
  <p:handoutMasterIdLst>
    <p:handoutMasterId r:id="rId15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285AD-8DF1-47F3-902D-CB7CB2F0ABD2}" v="3" dt="2021-09-13T16:10:08.01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p:cViewPr>
        <p:scale>
          <a:sx n="125" d="100"/>
          <a:sy n="125" d="100"/>
        </p:scale>
        <p:origin x="186" y="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handoutMaster" Target="handoutMasters/handoutMaster1.xml"/><Relationship Id="rId156"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B8285AD-8DF1-47F3-902D-CB7CB2F0ABD2}"/>
    <pc:docChg chg="undo custSel addSld delSld modSld sldOrd modMainMaster addSection modSection">
      <pc:chgData name="Segev, Jonathan" userId="7c67a1b0-8725-4553-8055-0888dbcaef94" providerId="ADAL" clId="{1B8285AD-8DF1-47F3-902D-CB7CB2F0ABD2}" dt="2021-09-13T16:56:26.228" v="466" actId="20577"/>
      <pc:docMkLst>
        <pc:docMk/>
      </pc:docMkLst>
      <pc:sldChg chg="modSp add mod">
        <pc:chgData name="Segev, Jonathan" userId="7c67a1b0-8725-4553-8055-0888dbcaef94" providerId="ADAL" clId="{1B8285AD-8DF1-47F3-902D-CB7CB2F0ABD2}" dt="2021-09-13T15:44:09.151" v="149" actId="20577"/>
        <pc:sldMkLst>
          <pc:docMk/>
          <pc:sldMk cId="1153311097" sldId="925"/>
        </pc:sldMkLst>
        <pc:spChg chg="mod">
          <ac:chgData name="Segev, Jonathan" userId="7c67a1b0-8725-4553-8055-0888dbcaef94" providerId="ADAL" clId="{1B8285AD-8DF1-47F3-902D-CB7CB2F0ABD2}" dt="2021-09-13T15:44:09.151" v="149" actId="20577"/>
          <ac:spMkLst>
            <pc:docMk/>
            <pc:sldMk cId="1153311097" sldId="925"/>
            <ac:spMk id="3" creationId="{67DD31E9-AD35-400D-B673-CDF80A3048BB}"/>
          </ac:spMkLst>
        </pc:spChg>
      </pc:sldChg>
      <pc:sldChg chg="modSp add mod">
        <pc:chgData name="Segev, Jonathan" userId="7c67a1b0-8725-4553-8055-0888dbcaef94" providerId="ADAL" clId="{1B8285AD-8DF1-47F3-902D-CB7CB2F0ABD2}" dt="2021-09-13T15:44:56.213" v="185" actId="20577"/>
        <pc:sldMkLst>
          <pc:docMk/>
          <pc:sldMk cId="4236079735" sldId="926"/>
        </pc:sldMkLst>
        <pc:spChg chg="mod">
          <ac:chgData name="Segev, Jonathan" userId="7c67a1b0-8725-4553-8055-0888dbcaef94" providerId="ADAL" clId="{1B8285AD-8DF1-47F3-902D-CB7CB2F0ABD2}" dt="2021-09-13T15:44:56.213" v="185" actId="20577"/>
          <ac:spMkLst>
            <pc:docMk/>
            <pc:sldMk cId="4236079735" sldId="926"/>
            <ac:spMk id="3" creationId="{67DD31E9-AD35-400D-B673-CDF80A3048BB}"/>
          </ac:spMkLst>
        </pc:spChg>
      </pc:sldChg>
      <pc:sldChg chg="modSp new mod">
        <pc:chgData name="Segev, Jonathan" userId="7c67a1b0-8725-4553-8055-0888dbcaef94" providerId="ADAL" clId="{1B8285AD-8DF1-47F3-902D-CB7CB2F0ABD2}" dt="2021-09-13T16:09:39.756" v="206" actId="20577"/>
        <pc:sldMkLst>
          <pc:docMk/>
          <pc:sldMk cId="1835517711" sldId="927"/>
        </pc:sldMkLst>
        <pc:spChg chg="mod">
          <ac:chgData name="Segev, Jonathan" userId="7c67a1b0-8725-4553-8055-0888dbcaef94" providerId="ADAL" clId="{1B8285AD-8DF1-47F3-902D-CB7CB2F0ABD2}" dt="2021-09-13T16:09:39.756" v="206" actId="20577"/>
          <ac:spMkLst>
            <pc:docMk/>
            <pc:sldMk cId="1835517711" sldId="927"/>
            <ac:spMk id="2" creationId="{BC95095F-E36E-4474-9B70-988CAEB109AD}"/>
          </ac:spMkLst>
        </pc:spChg>
      </pc:sldChg>
      <pc:sldChg chg="add del ord">
        <pc:chgData name="Segev, Jonathan" userId="7c67a1b0-8725-4553-8055-0888dbcaef94" providerId="ADAL" clId="{1B8285AD-8DF1-47F3-902D-CB7CB2F0ABD2}" dt="2021-09-13T04:55:37.194" v="111" actId="47"/>
        <pc:sldMkLst>
          <pc:docMk/>
          <pc:sldMk cId="2445999699" sldId="927"/>
        </pc:sldMkLst>
      </pc:sldChg>
      <pc:sldChg chg="modSp add mod">
        <pc:chgData name="Segev, Jonathan" userId="7c67a1b0-8725-4553-8055-0888dbcaef94" providerId="ADAL" clId="{1B8285AD-8DF1-47F3-902D-CB7CB2F0ABD2}" dt="2021-09-13T16:21:38.374" v="288" actId="20577"/>
        <pc:sldMkLst>
          <pc:docMk/>
          <pc:sldMk cId="1624963407" sldId="928"/>
        </pc:sldMkLst>
        <pc:spChg chg="mod">
          <ac:chgData name="Segev, Jonathan" userId="7c67a1b0-8725-4553-8055-0888dbcaef94" providerId="ADAL" clId="{1B8285AD-8DF1-47F3-902D-CB7CB2F0ABD2}" dt="2021-09-13T16:10:13.250" v="213" actId="20577"/>
          <ac:spMkLst>
            <pc:docMk/>
            <pc:sldMk cId="1624963407" sldId="928"/>
            <ac:spMk id="2" creationId="{645D4345-8700-431B-8CD5-FCA5A6C08D88}"/>
          </ac:spMkLst>
        </pc:spChg>
        <pc:spChg chg="mod">
          <ac:chgData name="Segev, Jonathan" userId="7c67a1b0-8725-4553-8055-0888dbcaef94" providerId="ADAL" clId="{1B8285AD-8DF1-47F3-902D-CB7CB2F0ABD2}" dt="2021-09-13T16:21:38.374" v="288" actId="20577"/>
          <ac:spMkLst>
            <pc:docMk/>
            <pc:sldMk cId="1624963407" sldId="928"/>
            <ac:spMk id="3" creationId="{67DD31E9-AD35-400D-B673-CDF80A3048BB}"/>
          </ac:spMkLst>
        </pc:spChg>
      </pc:sldChg>
      <pc:sldChg chg="modSp add mod">
        <pc:chgData name="Segev, Jonathan" userId="7c67a1b0-8725-4553-8055-0888dbcaef94" providerId="ADAL" clId="{1B8285AD-8DF1-47F3-902D-CB7CB2F0ABD2}" dt="2021-09-13T16:51:37.958" v="402" actId="20577"/>
        <pc:sldMkLst>
          <pc:docMk/>
          <pc:sldMk cId="2257222249" sldId="929"/>
        </pc:sldMkLst>
        <pc:spChg chg="mod">
          <ac:chgData name="Segev, Jonathan" userId="7c67a1b0-8725-4553-8055-0888dbcaef94" providerId="ADAL" clId="{1B8285AD-8DF1-47F3-902D-CB7CB2F0ABD2}" dt="2021-09-13T16:37:46.076" v="293" actId="6549"/>
          <ac:spMkLst>
            <pc:docMk/>
            <pc:sldMk cId="2257222249" sldId="929"/>
            <ac:spMk id="2" creationId="{645D4345-8700-431B-8CD5-FCA5A6C08D88}"/>
          </ac:spMkLst>
        </pc:spChg>
        <pc:spChg chg="mod">
          <ac:chgData name="Segev, Jonathan" userId="7c67a1b0-8725-4553-8055-0888dbcaef94" providerId="ADAL" clId="{1B8285AD-8DF1-47F3-902D-CB7CB2F0ABD2}" dt="2021-09-13T16:51:37.958" v="402" actId="20577"/>
          <ac:spMkLst>
            <pc:docMk/>
            <pc:sldMk cId="2257222249" sldId="929"/>
            <ac:spMk id="3" creationId="{67DD31E9-AD35-400D-B673-CDF80A3048BB}"/>
          </ac:spMkLst>
        </pc:spChg>
      </pc:sldChg>
      <pc:sldChg chg="modSp add mod">
        <pc:chgData name="Segev, Jonathan" userId="7c67a1b0-8725-4553-8055-0888dbcaef94" providerId="ADAL" clId="{1B8285AD-8DF1-47F3-902D-CB7CB2F0ABD2}" dt="2021-09-13T16:56:26.228" v="466" actId="20577"/>
        <pc:sldMkLst>
          <pc:docMk/>
          <pc:sldMk cId="2131003629" sldId="930"/>
        </pc:sldMkLst>
        <pc:spChg chg="mod">
          <ac:chgData name="Segev, Jonathan" userId="7c67a1b0-8725-4553-8055-0888dbcaef94" providerId="ADAL" clId="{1B8285AD-8DF1-47F3-902D-CB7CB2F0ABD2}" dt="2021-09-13T16:54:51.805" v="407" actId="6549"/>
          <ac:spMkLst>
            <pc:docMk/>
            <pc:sldMk cId="2131003629" sldId="930"/>
            <ac:spMk id="2" creationId="{645D4345-8700-431B-8CD5-FCA5A6C08D88}"/>
          </ac:spMkLst>
        </pc:spChg>
        <pc:spChg chg="mod">
          <ac:chgData name="Segev, Jonathan" userId="7c67a1b0-8725-4553-8055-0888dbcaef94" providerId="ADAL" clId="{1B8285AD-8DF1-47F3-902D-CB7CB2F0ABD2}" dt="2021-09-13T16:56:26.228" v="466" actId="20577"/>
          <ac:spMkLst>
            <pc:docMk/>
            <pc:sldMk cId="2131003629" sldId="930"/>
            <ac:spMk id="3" creationId="{67DD31E9-AD35-400D-B673-CDF80A3048BB}"/>
          </ac:spMkLst>
        </pc:spChg>
      </pc:sldChg>
      <pc:sldMasterChg chg="modSp mod">
        <pc:chgData name="Segev, Jonathan" userId="7c67a1b0-8725-4553-8055-0888dbcaef94" providerId="ADAL" clId="{1B8285AD-8DF1-47F3-902D-CB7CB2F0ABD2}" dt="2021-09-13T04:55:50.894" v="112" actId="20577"/>
        <pc:sldMasterMkLst>
          <pc:docMk/>
          <pc:sldMasterMk cId="0" sldId="2147483648"/>
        </pc:sldMasterMkLst>
        <pc:spChg chg="mod">
          <ac:chgData name="Segev, Jonathan" userId="7c67a1b0-8725-4553-8055-0888dbcaef94" providerId="ADAL" clId="{1B8285AD-8DF1-47F3-902D-CB7CB2F0ABD2}" dt="2021-09-13T04:55:50.894" v="112" actId="20577"/>
          <ac:spMkLst>
            <pc:docMk/>
            <pc:sldMasterMk cId="0" sldId="2147483648"/>
            <ac:spMk id="10" creationId="{00000000-0000-0000-0000-000000000000}"/>
          </ac:spMkLst>
        </pc:spChg>
      </pc:sldMasterChg>
    </pc:docChg>
  </pc:docChgLst>
  <pc:docChgLst>
    <pc:chgData name="Segev, Jonathan" userId="7c67a1b0-8725-4553-8055-0888dbcaef94" providerId="ADAL" clId="{C7E17BA9-8A38-4B8A-B9BF-680DBC53361F}"/>
    <pc:docChg chg="modMainMaster">
      <pc:chgData name="Segev, Jonathan" userId="7c67a1b0-8725-4553-8055-0888dbcaef94" providerId="ADAL" clId="{C7E17BA9-8A38-4B8A-B9BF-680DBC53361F}" dt="2021-07-19T19:55:48.427" v="1" actId="20577"/>
      <pc:docMkLst>
        <pc:docMk/>
      </pc:docMkLst>
      <pc:sldMasterChg chg="modSp mod">
        <pc:chgData name="Segev, Jonathan" userId="7c67a1b0-8725-4553-8055-0888dbcaef94" providerId="ADAL" clId="{C7E17BA9-8A38-4B8A-B9BF-680DBC53361F}" dt="2021-07-19T19:55:48.427" v="1" actId="20577"/>
        <pc:sldMasterMkLst>
          <pc:docMk/>
          <pc:sldMasterMk cId="0" sldId="2147483648"/>
        </pc:sldMasterMkLst>
        <pc:spChg chg="mod">
          <ac:chgData name="Segev, Jonathan" userId="7c67a1b0-8725-4553-8055-0888dbcaef94" providerId="ADAL" clId="{C7E17BA9-8A38-4B8A-B9BF-680DBC53361F}" dt="2021-07-19T19:55:48.42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a:t>
            </a:r>
            <a:r>
              <a:rPr lang="en-US" sz="2000" b="0"/>
              <a:t>): unanimous</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92922</TotalTime>
  <Words>13448</Words>
  <Application>Microsoft Office PowerPoint</Application>
  <PresentationFormat>Widescreen</PresentationFormat>
  <Paragraphs>1837</Paragraphs>
  <Slides>148</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148</vt:i4>
      </vt:variant>
    </vt:vector>
  </HeadingPairs>
  <TitlesOfParts>
    <vt:vector size="152" baseType="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403</cp:revision>
  <cp:lastPrinted>1601-01-01T00:00:00Z</cp:lastPrinted>
  <dcterms:created xsi:type="dcterms:W3CDTF">2018-08-06T10:28:59Z</dcterms:created>
  <dcterms:modified xsi:type="dcterms:W3CDTF">2021-09-13T16:56:35Z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