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p:cViewPr varScale="1">
        <p:scale>
          <a:sx n="123" d="100"/>
          <a:sy n="123" d="100"/>
        </p:scale>
        <p:origin x="20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2020-10-13</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305"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04722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68402</TotalTime>
  <Words>5235</Words>
  <Application>Microsoft Office PowerPoint</Application>
  <PresentationFormat>Widescreen</PresentationFormat>
  <Paragraphs>736</Paragraphs>
  <Slides>58</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1"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394</cp:revision>
  <cp:lastPrinted>1601-01-01T00:00:00Z</cp:lastPrinted>
  <dcterms:created xsi:type="dcterms:W3CDTF">2018-08-06T10:28:59Z</dcterms:created>
  <dcterms:modified xsi:type="dcterms:W3CDTF">2020-10-29T16:34:48Z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