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p:cViewPr varScale="1">
        <p:scale>
          <a:sx n="107" d="100"/>
          <a:sy n="107" d="100"/>
        </p:scale>
        <p:origin x="126" y="7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2020-10-13</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30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a:t>
            </a:r>
          </a:p>
          <a:p>
            <a:r>
              <a:rPr lang="en-US" b="0" dirty="0"/>
              <a:t>Seconded by:</a:t>
            </a:r>
          </a:p>
          <a:p>
            <a:r>
              <a:rPr lang="en-US" b="0" dirty="0"/>
              <a:t>Results (Y/N/A):</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a:t>
            </a:r>
          </a:p>
          <a:p>
            <a:r>
              <a:rPr lang="en-US" b="0" dirty="0"/>
              <a:t>Seconded by:</a:t>
            </a:r>
          </a:p>
          <a:p>
            <a:r>
              <a:rPr lang="en-US" b="0" dirty="0"/>
              <a:t>Results (Y/N/A):</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Some LB 249 Passive TB Ranging CR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04722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67436</TotalTime>
  <Words>5162</Words>
  <Application>Microsoft Office PowerPoint</Application>
  <PresentationFormat>Widescreen</PresentationFormat>
  <Paragraphs>736</Paragraphs>
  <Slides>58</Slides>
  <Notes>4</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1" baseType="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384</cp:revision>
  <cp:lastPrinted>1601-01-01T00:00:00Z</cp:lastPrinted>
  <dcterms:created xsi:type="dcterms:W3CDTF">2018-08-06T10:28:59Z</dcterms:created>
  <dcterms:modified xsi:type="dcterms:W3CDTF">2020-10-29T00:29:16Z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