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471" r:id="rId25"/>
    <p:sldId id="2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  <p14:sldId id="47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>
      <p:cViewPr varScale="1">
        <p:scale>
          <a:sx n="125" d="100"/>
          <a:sy n="125" d="100"/>
        </p:scale>
        <p:origin x="120" y="4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42969</TotalTime>
  <Words>2118</Words>
  <Application>Microsoft Office PowerPoint</Application>
  <PresentationFormat>Widescreen</PresentationFormat>
  <Paragraphs>312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314</cp:revision>
  <cp:lastPrinted>1601-01-01T00:00:00Z</cp:lastPrinted>
  <dcterms:created xsi:type="dcterms:W3CDTF">2018-08-06T10:28:59Z</dcterms:created>
  <dcterms:modified xsi:type="dcterms:W3CDTF">2020-06-11T17:21:12Z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2020-06-11 17:21:12Z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