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73" r:id="rId4"/>
    <p:sldId id="293" r:id="rId5"/>
    <p:sldId id="268" r:id="rId6"/>
    <p:sldId id="29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16" d="100"/>
          <a:sy n="116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802.11-20/0761r2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 Link Group Addressed Frame delivery for non-STR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2020-04-23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54979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Multi-link operation is a key feature in </a:t>
            </a:r>
            <a:r>
              <a:rPr lang="en-US" altLang="zh-CN" sz="1800" b="0" dirty="0" err="1" smtClean="0"/>
              <a:t>TGbe</a:t>
            </a:r>
            <a:endParaRPr lang="en-US" altLang="zh-CN" sz="18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Non-AP MLD may be non-STR on two links: not capable of transmitting on  one link while receiving on the other link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On each link, the non-AP MLD always has DL frames to receive if it’s not in PS mode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Beacon frame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Group addressed frames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Broadcast frames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Multicast frames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When a non-STR non-AP MLD is receiving DL frames on a link, there should be some restrictions on the other link, e.g</a:t>
            </a:r>
            <a:r>
              <a:rPr lang="en-US" altLang="zh-CN" sz="1800" b="0" dirty="0"/>
              <a:t>., The non-STR non-AP MLD should not </a:t>
            </a:r>
            <a:r>
              <a:rPr lang="en-US" altLang="zh-CN" sz="1800" b="0" dirty="0" smtClean="0"/>
              <a:t>transmit on the other link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this contribution, we propose a scheme on group addressed frame delivery to alleviate the above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00201"/>
            <a:ext cx="7770813" cy="19307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As show in the following figure, when link 1 is used for transmitting Beacon and group addressed frames, there are some restrictions on link 2, and vice versa.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Restriction </a:t>
            </a:r>
            <a:r>
              <a:rPr lang="en-US" altLang="zh-CN" sz="1400" dirty="0"/>
              <a:t>1: The AP-MLD should not transmit a frame to </a:t>
            </a:r>
            <a:r>
              <a:rPr lang="en-US" altLang="zh-CN" sz="1400" dirty="0" smtClean="0"/>
              <a:t>the non-STR </a:t>
            </a:r>
            <a:r>
              <a:rPr lang="en-US" altLang="zh-CN" sz="1400" dirty="0"/>
              <a:t>non-AP MLD on Link 2 which solicits </a:t>
            </a:r>
            <a:r>
              <a:rPr lang="en-US" altLang="zh-CN" sz="1400" dirty="0" smtClean="0"/>
              <a:t>response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Restriction 2: The non-STR non-AP MLD should not contend channel on Link 2 to transmit frames</a:t>
            </a:r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1355957" y="4233841"/>
            <a:ext cx="670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1366886" y="5538016"/>
            <a:ext cx="670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1422749" y="3862630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MLD1 - </a:t>
            </a:r>
            <a:r>
              <a:rPr lang="en-US" altLang="zh-CN" sz="1200" dirty="0" smtClean="0">
                <a:solidFill>
                  <a:schemeClr val="tx1"/>
                </a:solidFill>
              </a:rPr>
              <a:t>AP1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81221" y="4060275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Link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40405" y="5346755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Link 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1422749" y="4302849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MLD2 - </a:t>
            </a:r>
            <a:r>
              <a:rPr lang="en-US" altLang="zh-CN" sz="1200" dirty="0" smtClean="0">
                <a:solidFill>
                  <a:schemeClr val="tx1"/>
                </a:solidFill>
              </a:rPr>
              <a:t>STA1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1418630" y="5186766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MLD1 – </a:t>
            </a:r>
            <a:r>
              <a:rPr lang="en-US" altLang="zh-CN" sz="1200" dirty="0" smtClean="0">
                <a:solidFill>
                  <a:schemeClr val="tx1"/>
                </a:solidFill>
              </a:rPr>
              <a:t>AP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1418630" y="5626985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MLD2 – </a:t>
            </a:r>
            <a:r>
              <a:rPr lang="en-US" altLang="zh-CN" sz="1200" dirty="0" smtClean="0">
                <a:solidFill>
                  <a:schemeClr val="tx1"/>
                </a:solidFill>
              </a:rPr>
              <a:t>STA2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 rot="5400000">
            <a:off x="2669858" y="3622617"/>
            <a:ext cx="744955" cy="4771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矩形 43"/>
          <p:cNvSpPr/>
          <p:nvPr/>
        </p:nvSpPr>
        <p:spPr bwMode="auto">
          <a:xfrm rot="5400000">
            <a:off x="5680750" y="4955122"/>
            <a:ext cx="677700" cy="4880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3399912" y="3718576"/>
            <a:ext cx="1246381" cy="5165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Group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addressed frame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6366934" y="5021502"/>
            <a:ext cx="1246381" cy="5165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Group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addressed frame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接连接符 46"/>
          <p:cNvCxnSpPr/>
          <p:nvPr/>
        </p:nvCxnSpPr>
        <p:spPr bwMode="auto">
          <a:xfrm flipV="1">
            <a:off x="2803756" y="4060275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接连接符 47"/>
          <p:cNvCxnSpPr/>
          <p:nvPr/>
        </p:nvCxnSpPr>
        <p:spPr bwMode="auto">
          <a:xfrm flipV="1">
            <a:off x="4646293" y="4011881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接连接符 48"/>
          <p:cNvCxnSpPr/>
          <p:nvPr/>
        </p:nvCxnSpPr>
        <p:spPr bwMode="auto">
          <a:xfrm flipV="1">
            <a:off x="5775556" y="3445192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 flipV="1">
            <a:off x="7613315" y="3488718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矩形 50"/>
          <p:cNvSpPr/>
          <p:nvPr/>
        </p:nvSpPr>
        <p:spPr bwMode="auto">
          <a:xfrm>
            <a:off x="2895600" y="5181600"/>
            <a:ext cx="1647403" cy="3100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Restriction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2895600" y="5602026"/>
            <a:ext cx="1647403" cy="3100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/>
              <a:t>Restriction 2</a:t>
            </a:r>
            <a:endParaRPr lang="zh-CN" altLang="en-US" sz="1200" dirty="0"/>
          </a:p>
        </p:txBody>
      </p:sp>
      <p:sp>
        <p:nvSpPr>
          <p:cNvPr id="53" name="矩形 52"/>
          <p:cNvSpPr/>
          <p:nvPr/>
        </p:nvSpPr>
        <p:spPr bwMode="auto">
          <a:xfrm>
            <a:off x="5869105" y="3872788"/>
            <a:ext cx="1647403" cy="3100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Restriction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5869105" y="4293214"/>
            <a:ext cx="1647403" cy="3100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/>
              <a:t>Restriction 2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– TXOP termination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00199"/>
            <a:ext cx="7770813" cy="189942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the non-AP MLD intends to receive Beacon frame on link 1, it may still be doing channel access on link 2, and the transmission on link 2 will impact the Beacon reception on link 1 if the TXOP is not terminated before the TBTT</a:t>
            </a:r>
            <a:endParaRPr lang="en-US" altLang="zh-CN" sz="16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the Beacon is a DTIM Beacon, not only the Beacon reception, but also the group addressed frame reception will be impacted if </a:t>
            </a:r>
            <a:r>
              <a:rPr lang="en-US" altLang="zh-CN" sz="1600" b="0" dirty="0"/>
              <a:t>the TXOP is not terminated before the TBTT</a:t>
            </a:r>
            <a:endParaRPr lang="en-US" altLang="zh-CN" sz="16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>
                <a:solidFill>
                  <a:srgbClr val="FF0000"/>
                </a:solidFill>
              </a:rPr>
              <a:t>Proposed rule: if a non-STR MLD successfully contends the channel before the TBTT, then it should end its TXOP before the TBTT</a:t>
            </a:r>
            <a:endParaRPr lang="en-US" altLang="zh-CN" sz="1600" b="0" dirty="0" smtClean="0">
              <a:solidFill>
                <a:srgbClr val="FF0000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1355957" y="4706089"/>
            <a:ext cx="670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1366886" y="5538016"/>
            <a:ext cx="670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矩形 6"/>
          <p:cNvSpPr/>
          <p:nvPr/>
        </p:nvSpPr>
        <p:spPr bwMode="auto">
          <a:xfrm>
            <a:off x="1422749" y="4334878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MLD1 - </a:t>
            </a:r>
            <a:r>
              <a:rPr lang="en-US" altLang="zh-CN" sz="1200" dirty="0" smtClean="0">
                <a:solidFill>
                  <a:schemeClr val="tx1"/>
                </a:solidFill>
              </a:rPr>
              <a:t>AP1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81221" y="4532523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Link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0405" y="5346755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Link 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1422749" y="4775097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MLD2 - </a:t>
            </a:r>
            <a:r>
              <a:rPr lang="en-US" altLang="zh-CN" sz="1200" dirty="0" smtClean="0">
                <a:solidFill>
                  <a:schemeClr val="tx1"/>
                </a:solidFill>
              </a:rPr>
              <a:t>STA1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418630" y="5186766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MLD1 – </a:t>
            </a:r>
            <a:r>
              <a:rPr lang="en-US" altLang="zh-CN" sz="1200" dirty="0" smtClean="0">
                <a:solidFill>
                  <a:schemeClr val="tx1"/>
                </a:solidFill>
              </a:rPr>
              <a:t>AP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418630" y="5626985"/>
            <a:ext cx="1152408" cy="2776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MLD2 – </a:t>
            </a:r>
            <a:r>
              <a:rPr lang="en-US" altLang="zh-CN" sz="1200" dirty="0" smtClean="0">
                <a:solidFill>
                  <a:schemeClr val="tx1"/>
                </a:solidFill>
              </a:rPr>
              <a:t>STA2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 rot="5400000">
            <a:off x="5123901" y="4096299"/>
            <a:ext cx="744955" cy="4771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853955" y="4192258"/>
            <a:ext cx="1246381" cy="5165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Group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addressed frame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 flipV="1">
            <a:off x="5257799" y="4061709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V="1">
            <a:off x="7100336" y="4013315"/>
            <a:ext cx="0" cy="20192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矩形 35"/>
          <p:cNvSpPr/>
          <p:nvPr/>
        </p:nvSpPr>
        <p:spPr bwMode="auto">
          <a:xfrm>
            <a:off x="4195753" y="5541067"/>
            <a:ext cx="1246381" cy="40459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472819" y="5546245"/>
            <a:ext cx="712981" cy="2522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backoff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乘号 15"/>
          <p:cNvSpPr/>
          <p:nvPr/>
        </p:nvSpPr>
        <p:spPr bwMode="auto">
          <a:xfrm>
            <a:off x="5455653" y="5593101"/>
            <a:ext cx="381000" cy="602259"/>
          </a:xfrm>
          <a:prstGeom prst="mathMultiply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0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a </a:t>
            </a:r>
            <a:r>
              <a:rPr lang="en-US" altLang="zh-CN" dirty="0"/>
              <a:t>scheme on group addressed frame </a:t>
            </a:r>
            <a:r>
              <a:rPr lang="en-US" altLang="zh-CN" dirty="0" smtClean="0"/>
              <a:t>delivery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We suggest define the following operations in </a:t>
            </a:r>
            <a:r>
              <a:rPr lang="en-US" altLang="zh-CN" dirty="0" err="1" smtClean="0"/>
              <a:t>TGbe</a:t>
            </a:r>
            <a:endParaRPr lang="en-US" altLang="zh-CN" dirty="0" smtClean="0"/>
          </a:p>
          <a:p>
            <a:pPr marL="742950" lvl="2" indent="-342900">
              <a:buChar char="•"/>
            </a:pPr>
            <a:r>
              <a:rPr lang="en-US" altLang="zh-CN" dirty="0" smtClean="0"/>
              <a:t>TXOP </a:t>
            </a:r>
            <a:r>
              <a:rPr lang="en-US" altLang="zh-CN" dirty="0" smtClean="0"/>
              <a:t>early termination of non-STR MLD to make sure the Beacon frames can be received on other </a:t>
            </a:r>
            <a:r>
              <a:rPr lang="en-US" altLang="zh-CN" dirty="0" smtClean="0"/>
              <a:t>links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the following rule?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For a NSTR link pair of </a:t>
            </a:r>
            <a:r>
              <a:rPr lang="en-US" altLang="zh-CN" dirty="0" smtClean="0"/>
              <a:t>a non-AP MLD, </a:t>
            </a:r>
            <a:r>
              <a:rPr lang="en-US" altLang="zh-CN" dirty="0"/>
              <a:t>if the non-AP MLD successfully </a:t>
            </a:r>
            <a:r>
              <a:rPr lang="en-US" altLang="zh-CN" dirty="0" smtClean="0"/>
              <a:t>obtains a TXOP on </a:t>
            </a:r>
            <a:r>
              <a:rPr lang="en-US" altLang="zh-CN" dirty="0" smtClean="0"/>
              <a:t>one link </a:t>
            </a:r>
            <a:r>
              <a:rPr lang="en-US" altLang="zh-CN" dirty="0"/>
              <a:t>before the </a:t>
            </a:r>
            <a:r>
              <a:rPr lang="en-US" altLang="zh-CN" dirty="0" smtClean="0"/>
              <a:t>TBTT of the other link, </a:t>
            </a:r>
            <a:r>
              <a:rPr lang="en-US" altLang="zh-CN" dirty="0"/>
              <a:t>then it should end its TXOP before the </a:t>
            </a:r>
            <a:r>
              <a:rPr lang="en-US" altLang="zh-CN" dirty="0" smtClean="0"/>
              <a:t>TBTT of the other </a:t>
            </a:r>
            <a:r>
              <a:rPr lang="en-US" altLang="zh-CN" dirty="0" smtClean="0"/>
              <a:t>link if it </a:t>
            </a:r>
            <a:r>
              <a:rPr lang="en-US" altLang="zh-CN" dirty="0"/>
              <a:t>intends to receive Beacon frames on the other link</a:t>
            </a:r>
            <a:endParaRPr lang="en-US" altLang="zh-CN" dirty="0" smtClean="0"/>
          </a:p>
          <a:p>
            <a:pPr marL="1200150" lvl="3" indent="-342900">
              <a:buChar char="•"/>
            </a:pPr>
            <a:r>
              <a:rPr lang="en-US" altLang="zh-CN" dirty="0" smtClean="0"/>
              <a:t>Note: the non-STR MLD may not do so if it is not aware of the TSF of the other </a:t>
            </a:r>
            <a:r>
              <a:rPr lang="en-US" altLang="zh-CN" dirty="0" smtClean="0"/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1855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58147</TotalTime>
  <Words>529</Words>
  <Application>Microsoft Office PowerPoint</Application>
  <PresentationFormat>全屏显示(4:3)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Multi Link Group Addressed Frame delivery for non-STR MLD</vt:lpstr>
      <vt:lpstr>Introduction</vt:lpstr>
      <vt:lpstr>Motivation</vt:lpstr>
      <vt:lpstr>Proposal – TXOP termination</vt:lpstr>
      <vt:lpstr>Conclusion</vt:lpstr>
      <vt:lpstr>Straw Poll 1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1273</cp:revision>
  <cp:lastPrinted>1601-01-01T00:00:00Z</cp:lastPrinted>
  <dcterms:created xsi:type="dcterms:W3CDTF">2015-10-31T00:33:08Z</dcterms:created>
  <dcterms:modified xsi:type="dcterms:W3CDTF">2020-11-25T07:51:14Z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(3)3UFrqq4l24sdQgA4hEBnm5WdbY8Hq1ZaDYFp9UjE181yvTt/0NyOMsM64/nd0ZciO1XbtpNS
Y+sWkz91cM8Wd2KDGvs/m8MBVX5Aw/o19B+h59vwv9si6xXF+E02MfiTyui6gkQzoVA6Pg26
HsA5XVZEBXGWtqZD4a4VsO2bWgX7/iuWj0p3dgjxGAosnEnrHBRHzCQbP7C7FzwcfTtreUyC
jjIRjaSRIcbg6mLorI</vt:lpwstr>
  </property>
  <property fmtid="{D5CDD505-2E9C-101B-9397-08002B2CF9AE}" pid="3" name="_2015_ms_pID_7253431">
    <vt:lpwstr>N+ReuKs+cC7iT6DGancm98XsqtObN9KLamI46ND7Ccc17wbfy+5k9j
gXS/Y3M9hdx6k/RIOJ5HUoXfUKosRwwquheRVGPRMQhv3246+mnS+2rPVqUeu/+XksD45mCI
lTwnJd+0Cf3yD1ZdMaH8J/TptFxWOgYXQSUk3C1rbalw9Qt0D/ArTVMVPCNED1lwZ0V4yb+e
sPQ8MzOh/RgCSMbPDoadFFgKsRyQ4MH+cXfN</vt:lpwstr>
  </property>
  <property fmtid="{D5CDD505-2E9C-101B-9397-08002B2CF9AE}" pid="4" name="_2015_ms_pID_7253432">
    <vt:lpwstr>DGn6GSwTkeLaARQrsQsmf6Y=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1606092946</vt:lpwstr>
  </property>
</Properties>
</file>