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73" r:id="rId4"/>
    <p:sldId id="303" r:id="rId5"/>
    <p:sldId id="304" r:id="rId6"/>
    <p:sldId id="305" r:id="rId7"/>
    <p:sldId id="306" r:id="rId8"/>
    <p:sldId id="308" r:id="rId9"/>
    <p:sldId id="268" r:id="rId10"/>
    <p:sldId id="309" r:id="rId11"/>
    <p:sldId id="30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802.11-20/0760r3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a:xfrm>
            <a:off x="685800" y="1524000"/>
            <a:ext cx="7770813" cy="4876800"/>
          </a:xfrm>
        </p:spPr>
        <p:txBody>
          <a:bodyPr/>
          <a:lstStyle/>
          <a:p>
            <a:pPr marL="342900" lvl="1" indent="-342900">
              <a:buChar char="•"/>
            </a:pPr>
            <a:r>
              <a:rPr lang="en-US" altLang="zh-CN" dirty="0" smtClean="0"/>
              <a:t>Do you support to define a ML (</a:t>
            </a:r>
            <a:r>
              <a:rPr lang="en-US" altLang="zh-CN" dirty="0"/>
              <a:t>multi-link</a:t>
            </a:r>
            <a:r>
              <a:rPr lang="en-US" altLang="zh-CN" dirty="0" smtClean="0"/>
              <a:t>) SM power save mode in R2 as follows:</a:t>
            </a:r>
          </a:p>
          <a:p>
            <a:pPr marL="742950" lvl="2" indent="-342900">
              <a:buChar char="•"/>
            </a:pPr>
            <a:r>
              <a:rPr lang="en-US" altLang="zh-CN" dirty="0" smtClean="0"/>
              <a:t>A non-AP </a:t>
            </a:r>
            <a:r>
              <a:rPr lang="en-US" altLang="zh-CN" dirty="0" smtClean="0"/>
              <a:t>MLD that is in ML SM PS mode </a:t>
            </a:r>
            <a:r>
              <a:rPr lang="en-US" altLang="zh-CN" dirty="0" smtClean="0"/>
              <a:t>can use only one link and one active receive chain </a:t>
            </a:r>
            <a:r>
              <a:rPr lang="en-US" altLang="zh-CN" dirty="0"/>
              <a:t>for receiving and responding to an initial control frame sent to it</a:t>
            </a:r>
            <a:endParaRPr lang="en-US" altLang="zh-CN" dirty="0" smtClean="0"/>
          </a:p>
          <a:p>
            <a:pPr marL="742950" lvl="2" indent="-342900">
              <a:buChar char="•"/>
            </a:pPr>
            <a:r>
              <a:rPr lang="en-US" altLang="zh-CN" dirty="0" smtClean="0"/>
              <a:t>The non-AP MLD automatically becomes available on other links when it receives the start of a frame exchange sequence addressed to </a:t>
            </a:r>
            <a:r>
              <a:rPr lang="en-US" altLang="zh-CN" dirty="0" smtClean="0"/>
              <a:t>it</a:t>
            </a:r>
            <a:endParaRPr lang="en-US" altLang="zh-CN" dirty="0" smtClean="0"/>
          </a:p>
          <a:p>
            <a:pPr marL="1200150" lvl="3" indent="-342900">
              <a:buChar char="•"/>
            </a:pPr>
            <a:r>
              <a:rPr lang="en-US" altLang="zh-CN" dirty="0" smtClean="0"/>
              <a:t>How to determine the “other </a:t>
            </a:r>
            <a:r>
              <a:rPr lang="en-US" altLang="zh-CN" dirty="0"/>
              <a:t>links” </a:t>
            </a:r>
            <a:r>
              <a:rPr lang="en-US" altLang="zh-CN" dirty="0" smtClean="0"/>
              <a:t>is TBD</a:t>
            </a:r>
            <a:endParaRPr lang="en-US" altLang="zh-CN" dirty="0" smtClean="0"/>
          </a:p>
          <a:p>
            <a:pPr marL="742950" lvl="2" indent="-342900">
              <a:buChar char="•"/>
            </a:pPr>
            <a:r>
              <a:rPr lang="en-US" altLang="zh-CN" dirty="0" smtClean="0"/>
              <a:t>The non-AP MLD may </a:t>
            </a:r>
            <a:r>
              <a:rPr lang="en-US" altLang="zh-CN" dirty="0"/>
              <a:t>become unavailable </a:t>
            </a:r>
            <a:r>
              <a:rPr lang="en-US" altLang="zh-CN" dirty="0" smtClean="0"/>
              <a:t>on any of </a:t>
            </a:r>
            <a:r>
              <a:rPr lang="en-US" altLang="zh-CN" dirty="0"/>
              <a:t>the “other links” if </a:t>
            </a:r>
            <a:r>
              <a:rPr lang="en-US" altLang="zh-CN" dirty="0" smtClean="0"/>
              <a:t>one of the following is satisfied</a:t>
            </a:r>
          </a:p>
          <a:p>
            <a:pPr marL="1200150" lvl="3" indent="-342900">
              <a:buChar char="•"/>
            </a:pPr>
            <a:r>
              <a:rPr lang="en-US" altLang="zh-CN" dirty="0" smtClean="0"/>
              <a:t>The TXOP on the “other </a:t>
            </a:r>
            <a:r>
              <a:rPr lang="en-US" altLang="zh-CN" dirty="0" smtClean="0"/>
              <a:t>link” </a:t>
            </a:r>
            <a:r>
              <a:rPr lang="en-US" altLang="zh-CN" smtClean="0"/>
              <a:t>has ended</a:t>
            </a:r>
            <a:endParaRPr lang="en-US" altLang="zh-CN" dirty="0" smtClean="0"/>
          </a:p>
          <a:p>
            <a:pPr marL="1200150" lvl="3" indent="-342900">
              <a:buChar char="•"/>
            </a:pPr>
            <a:r>
              <a:rPr lang="en-US" altLang="zh-CN" dirty="0" smtClean="0"/>
              <a:t>Other TBD condition to deal with the </a:t>
            </a:r>
            <a:r>
              <a:rPr lang="en-US" altLang="zh-CN" dirty="0"/>
              <a:t>case when the non-AP MLD does not receive any frame addressed to it on the “other links” </a:t>
            </a:r>
            <a:endParaRPr lang="en-US" altLang="zh-CN" dirty="0" smtClean="0"/>
          </a:p>
          <a:p>
            <a:pPr marL="742950" lvl="2" indent="-342900">
              <a:buChar char="•"/>
            </a:pPr>
            <a:r>
              <a:rPr lang="en-US" altLang="zh-CN" dirty="0"/>
              <a:t>T</a:t>
            </a:r>
            <a:r>
              <a:rPr lang="en-US" altLang="zh-CN" dirty="0" smtClean="0"/>
              <a:t>his is an optional </a:t>
            </a:r>
            <a:r>
              <a:rPr lang="en-US" altLang="zh-CN" dirty="0"/>
              <a:t>feature for both AP and non-AP MLD </a:t>
            </a:r>
            <a:endParaRPr lang="en-US" altLang="zh-CN" dirty="0" smtClean="0"/>
          </a:p>
        </p:txBody>
      </p:sp>
    </p:spTree>
    <p:extLst>
      <p:ext uri="{BB962C8B-B14F-4D97-AF65-F5344CB8AC3E}">
        <p14:creationId xmlns:p14="http://schemas.microsoft.com/office/powerpoint/2010/main" val="3101332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a:t>[1] 11-20-0472-02-00be-discussion-of-more-data-subfield-for-multi-link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95855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 this link can be called anchor link</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2840809" y="4055117"/>
            <a:ext cx="812434"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MU-RTS /Data/TF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4572000"/>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a:t>
            </a:r>
            <a:r>
              <a:rPr lang="en-US" altLang="zh-CN" sz="1600" b="0" dirty="0" smtClean="0"/>
              <a:t>indicate the </a:t>
            </a:r>
            <a:r>
              <a:rPr lang="en-US" altLang="zh-CN" sz="1600" b="0" dirty="0"/>
              <a:t>non-AP STA which links to turn </a:t>
            </a:r>
            <a:r>
              <a:rPr lang="en-US" altLang="zh-CN" sz="1600" b="0" dirty="0" smtClean="0"/>
              <a:t>on in the first frame</a:t>
            </a:r>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lvl="1">
              <a:buFont typeface="Arial" pitchFamily="34" charset="0"/>
              <a:buChar char="•"/>
            </a:pPr>
            <a:r>
              <a:rPr lang="en-US" altLang="zh-CN" sz="1400" dirty="0" smtClean="0"/>
              <a:t>The first frame can be a MU-RTS frame (with some modification to carry the indication)</a:t>
            </a:r>
          </a:p>
          <a:p>
            <a:pPr>
              <a:buFont typeface="Arial" pitchFamily="34" charset="0"/>
              <a:buChar char="•"/>
            </a:pPr>
            <a:endParaRPr lang="en-US" altLang="zh-CN" sz="1800" dirty="0"/>
          </a:p>
          <a:p>
            <a:pPr>
              <a:buFont typeface="Arial" pitchFamily="34" charset="0"/>
              <a:buChar char="•"/>
            </a:pPr>
            <a:r>
              <a:rPr lang="en-US" altLang="zh-CN" sz="1800" dirty="0" smtClean="0"/>
              <a:t>We </a:t>
            </a:r>
            <a:r>
              <a:rPr lang="en-US" altLang="zh-CN" sz="1800" dirty="0"/>
              <a:t>prefer option 3. Reason: </a:t>
            </a:r>
          </a:p>
          <a:p>
            <a:pPr lvl="1">
              <a:buFont typeface="Arial" pitchFamily="34" charset="0"/>
              <a:buChar char="•"/>
            </a:pPr>
            <a:r>
              <a:rPr lang="en-US" altLang="zh-CN" sz="1200" dirty="0"/>
              <a:t>T</a:t>
            </a:r>
            <a:r>
              <a:rPr lang="en-US" altLang="zh-CN" sz="1200" dirty="0" smtClean="0"/>
              <a:t>he AP MLD decides which links are scheduled to be used for data transmission to the non-AP MLD;</a:t>
            </a:r>
          </a:p>
          <a:p>
            <a:pPr lvl="1">
              <a:buFont typeface="Arial" pitchFamily="34" charset="0"/>
              <a:buChar char="•"/>
            </a:pPr>
            <a:r>
              <a:rPr lang="en-US" altLang="zh-CN" sz="1200" dirty="0" smtClean="0"/>
              <a:t>The AP MLD knows which links it is about to win the contention based on the medium state and the </a:t>
            </a:r>
            <a:r>
              <a:rPr lang="en-US" altLang="zh-CN" sz="1200" dirty="0" err="1" smtClean="0"/>
              <a:t>backoff</a:t>
            </a:r>
            <a:r>
              <a:rPr lang="en-US" altLang="zh-CN" sz="1200" dirty="0" smtClean="0"/>
              <a:t> counter value</a:t>
            </a:r>
            <a:endParaRPr lang="en-US" altLang="zh-CN" sz="12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own frames). </a:t>
            </a:r>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MLD level determination</a:t>
            </a:r>
          </a:p>
          <a:p>
            <a:pPr lvl="1">
              <a:buFont typeface="Arial" pitchFamily="34" charset="0"/>
              <a:buChar char="•"/>
            </a:pPr>
            <a:r>
              <a:rPr lang="en-US" altLang="zh-CN" sz="1400" dirty="0" smtClean="0"/>
              <a:t>Use the “More Data” bit to serve the purpose since the meaning of the “More Data” bit has been changed for the MLD [1]</a:t>
            </a:r>
          </a:p>
          <a:p>
            <a:pPr lvl="2">
              <a:buFont typeface="Arial" pitchFamily="34" charset="0"/>
              <a:buChar char="•"/>
            </a:pPr>
            <a:r>
              <a:rPr lang="en-US" altLang="zh-CN" sz="1100" dirty="0" smtClean="0"/>
              <a:t>Passed SP: When </a:t>
            </a:r>
            <a:r>
              <a:rPr lang="en-US" altLang="zh-CN" sz="1100" dirty="0"/>
              <a:t>AP MLD transmit a BU in one link to a non-AP MLD, if there is at least one additional buffered BU of any TID or management frames that is mapped to this link by TID-to-link mapping or default mapping for the same non-AP MLD, the More Data subfield is set to 1, otherwise the More Data subfield is set to 0.</a:t>
            </a:r>
            <a:endParaRPr lang="en-US" altLang="zh-CN" sz="1100" b="0" dirty="0" smtClean="0"/>
          </a:p>
          <a:p>
            <a:pPr>
              <a:buFont typeface="Arial" pitchFamily="34" charset="0"/>
              <a:buChar char="•"/>
            </a:pPr>
            <a:r>
              <a:rPr lang="en-US" altLang="zh-CN" sz="1600" dirty="0"/>
              <a:t>We </a:t>
            </a:r>
            <a:r>
              <a:rPr lang="en-US" altLang="zh-CN" sz="1600" dirty="0" smtClean="0"/>
              <a:t>are OK with either option</a:t>
            </a: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3: What if the non-AP MLD does not receive any frame addressed to it on the newly enabled links?</a:t>
            </a:r>
          </a:p>
          <a:p>
            <a:pPr>
              <a:buFont typeface="Arial" pitchFamily="34" charset="0"/>
              <a:buChar char="•"/>
            </a:pPr>
            <a:endParaRPr lang="en-US" altLang="zh-CN" sz="1600" b="0" dirty="0" smtClean="0"/>
          </a:p>
          <a:p>
            <a:pPr>
              <a:buFont typeface="Arial" pitchFamily="34" charset="0"/>
              <a:buChar char="•"/>
            </a:pPr>
            <a:r>
              <a:rPr lang="en-US" altLang="zh-CN" sz="1600" b="0" dirty="0" smtClean="0"/>
              <a:t>Solution: the newly enabled links are automatically turned off </a:t>
            </a:r>
            <a:r>
              <a:rPr lang="en-US" altLang="zh-CN" sz="1600" b="0" dirty="0"/>
              <a:t>if the non-AP MLD does not receive any frame addressed to it </a:t>
            </a:r>
            <a:r>
              <a:rPr lang="en-US" altLang="zh-CN" sz="1600" b="0" dirty="0" smtClean="0"/>
              <a:t>when the TXOP on the anchor link has finished.</a:t>
            </a:r>
          </a:p>
        </p:txBody>
      </p:sp>
    </p:spTree>
    <p:extLst>
      <p:ext uri="{BB962C8B-B14F-4D97-AF65-F5344CB8AC3E}">
        <p14:creationId xmlns:p14="http://schemas.microsoft.com/office/powerpoint/2010/main" val="9849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74214</TotalTime>
  <Words>1221</Words>
  <Application>Microsoft Office PowerPoint</Application>
  <PresentationFormat>全屏显示(4:3)</PresentationFormat>
  <Paragraphs>156</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ML SM Power Save Mode</vt:lpstr>
      <vt:lpstr>Conclusion</vt:lpstr>
      <vt:lpstr>Straw Poll 1</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1320</cp:revision>
  <cp:lastPrinted>1601-01-01T00:00:00Z</cp:lastPrinted>
  <dcterms:created xsi:type="dcterms:W3CDTF">2015-10-31T00:33:08Z</dcterms:created>
  <dcterms:modified xsi:type="dcterms:W3CDTF">2020-11-30T09:15:45Z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(3)5TptFwTZ6tun5TXQNgFzeztJRyQXqSDJshm8Sh/ISd0f6u5rwE/phH75LNs3WxSUHcaZpFYf
AOfEjZsSwAMsIebt6qX42XIrgRJGDHAuYe6wpfQ4lvIHyjoN0Zk5Q4PIevC+HpVVljIA4gsU
brVIRFrgiyfZgQes4JY4k71MsNAU3wW4ZR8Q/beM4/vBguk/eX71422ZpCYccfnmA71i5koD
I0AdVRZExPVB4SU5yK</vt:lpwstr>
  </property>
  <property fmtid="{D5CDD505-2E9C-101B-9397-08002B2CF9AE}" pid="3" name="_2015_ms_pID_7253431">
    <vt:lpwstr>ikH8dWWOK1qzC/DHBQfxSFOjuGIfGIS8iM30HSiCsvJAz7FofsDZEW
XCE8v052aXMO2qM7/asSB8uLn0o9yjg2zA6L3DM+Xm9xqonswIDUW/dkU6Z8mFCRcuweL3FN
sqKyNsCEeqZ4IwnjsqCJTiJID4BLo3bh7nmbrmitTF7kbtDLnWN3zJp0epAz5PsAXGT8rr6R
yZ+fDyfAcKu1zG+Ung1guQB/mHFhdCOf7kZe</vt:lpwstr>
  </property>
  <property fmtid="{D5CDD505-2E9C-101B-9397-08002B2CF9AE}" pid="4" name="_2015_ms_pID_7253432">
    <vt:lpwstr>nownXOllJw8W6Qel3WuMQoc=</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1606696107</vt:lpwstr>
  </property>
</Properties>
</file>