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42" r:id="rId3"/>
    <p:sldId id="350" r:id="rId4"/>
    <p:sldId id="357" r:id="rId5"/>
    <p:sldId id="365" r:id="rId6"/>
    <p:sldId id="366" r:id="rId7"/>
    <p:sldId id="364" r:id="rId8"/>
    <p:sldId id="369" r:id="rId9"/>
    <p:sldId id="368" r:id="rId10"/>
    <p:sldId id="367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3817" autoAdjust="0"/>
  </p:normalViewPr>
  <p:slideViewPr>
    <p:cSldViewPr>
      <p:cViewPr varScale="1">
        <p:scale>
          <a:sx n="67" d="100"/>
          <a:sy n="67" d="100"/>
        </p:scale>
        <p:origin x="1256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802.11-20/0757r1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 fragmentation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2020-05-11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079034"/>
              </p:ext>
            </p:extLst>
          </p:nvPr>
        </p:nvGraphicFramePr>
        <p:xfrm>
          <a:off x="1152524" y="2998721"/>
          <a:ext cx="7451924" cy="2783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 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Amir Hitron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88B4-36B0-4348-9FBD-CC93CB7DC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7D52D-8E84-4708-86AC-CB6D1F0B4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11be SFD?</a:t>
            </a:r>
          </a:p>
          <a:p>
            <a:pPr lvl="1"/>
            <a:r>
              <a:rPr lang="en-US" dirty="0"/>
              <a:t>Each STA in a MLD has common capabilities for the maximum MPDU length, and the capability for the maximum MPDU length of HE and EHT PPDU across links includes the following values?</a:t>
            </a:r>
          </a:p>
          <a:p>
            <a:pPr lvl="2"/>
            <a:r>
              <a:rPr lang="en-US" dirty="0"/>
              <a:t>3895, 7991, 11454</a:t>
            </a:r>
          </a:p>
          <a:p>
            <a:pPr lvl="2"/>
            <a:r>
              <a:rPr lang="en-US" dirty="0"/>
              <a:t>Note - Signaling for the indication is TBD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964948-B7AF-4FAA-ABD9-1830BABB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53809-ED56-4A2C-A0AB-41F87153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4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ML BA has basically settled down. We discuss how to handle fragmentation in this presentation.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160E2-1C9B-42C4-B658-DD6EA182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Existing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2F997-2934-435F-9CFD-6FF84743E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Rough description of existing fragmentation</a:t>
            </a:r>
          </a:p>
          <a:p>
            <a:pPr lvl="1"/>
            <a:r>
              <a:rPr lang="en-US" dirty="0"/>
              <a:t>Level 0 (pre 11ax): Without BA, fragmentation based on fragmentation threshold with fixed length except last one. Fragments are sent in order. </a:t>
            </a:r>
          </a:p>
          <a:p>
            <a:pPr lvl="1"/>
            <a:r>
              <a:rPr lang="en-US" dirty="0"/>
              <a:t>Level 1: With or without BA, allow dynamic length of fragments. </a:t>
            </a:r>
          </a:p>
          <a:p>
            <a:pPr lvl="1"/>
            <a:r>
              <a:rPr lang="en-US" dirty="0"/>
              <a:t>Level 2: Allow fragment to be aggregated with other MPDUs in A-MPDU.</a:t>
            </a:r>
          </a:p>
          <a:p>
            <a:pPr lvl="1"/>
            <a:r>
              <a:rPr lang="en-US" dirty="0"/>
              <a:t>Level 3: less interests</a:t>
            </a:r>
          </a:p>
          <a:p>
            <a:r>
              <a:rPr lang="en-US" dirty="0"/>
              <a:t>Level 0 to Level 2 require fragments to be sent in order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5FD037-3DDA-4DB5-86B1-E8A6FFAF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D2625-80BD-41C0-981C-D0FB5054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09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7557-178B-4B2D-9BD9-29013BCAF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16815-C025-4375-8B3D-93EABDA7C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are not keen to enable fragmentation for MLD in R1 due to the following reasons</a:t>
            </a:r>
          </a:p>
          <a:p>
            <a:pPr lvl="1"/>
            <a:r>
              <a:rPr lang="en-US" sz="1600" dirty="0"/>
              <a:t>Transfer fragment information across links is considered to be difficult </a:t>
            </a:r>
          </a:p>
          <a:p>
            <a:pPr lvl="1"/>
            <a:r>
              <a:rPr lang="en-US" sz="1600" dirty="0"/>
              <a:t>In generally, dynamic fragmentation only has performance gain for MU case to fit in the remaining allocated resource, but the gain is not huge in practice</a:t>
            </a:r>
          </a:p>
          <a:p>
            <a:pPr lvl="1"/>
            <a:r>
              <a:rPr lang="en-US" sz="1600" dirty="0"/>
              <a:t>Baseline fragmentation is used to increase reliability, but low MCS is generally enough to increase reliability</a:t>
            </a:r>
          </a:p>
          <a:p>
            <a:pPr lvl="1"/>
            <a:r>
              <a:rPr lang="en-US" sz="1600" dirty="0" err="1"/>
              <a:t>Refragmentation</a:t>
            </a:r>
            <a:r>
              <a:rPr lang="en-US" sz="1600" dirty="0"/>
              <a:t> is hard to do for scenarios of different links and we need additional schemes</a:t>
            </a:r>
          </a:p>
          <a:p>
            <a:r>
              <a:rPr lang="en-US" sz="1800" dirty="0"/>
              <a:t>We think a capability bit to indicate support of receiving fragmentation from peer MLD will be helpful</a:t>
            </a:r>
          </a:p>
          <a:p>
            <a:r>
              <a:rPr lang="en-US" sz="1800" dirty="0"/>
              <a:t>We think enable fragmentation between MLDs can be done in R2 due to no strong justification for the gains</a:t>
            </a:r>
          </a:p>
          <a:p>
            <a:r>
              <a:rPr lang="en-US" sz="1800" dirty="0"/>
              <a:t>We think we should avoid creating additional reasons that force fragmentation in multi-link</a:t>
            </a:r>
            <a:endParaRPr lang="en-US" sz="1600" dirty="0"/>
          </a:p>
          <a:p>
            <a:pPr lvl="1"/>
            <a:endParaRPr lang="en-US" sz="2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53339-A959-4CF0-A3EE-E54E0632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54646-D767-46AF-B7EB-29B92920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51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A84C1-B67F-4985-82B1-6CEDA17A8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MPDU length limit may Force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A553F-C4C8-48FA-BF32-68FE346F5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HE PPDU and (if no change) EHT PPDU , there is a MPDU size difference based on Table 9-25 for 2.4 GHz and 5/6 GHz</a:t>
            </a:r>
          </a:p>
          <a:p>
            <a:pPr lvl="1"/>
            <a:r>
              <a:rPr lang="en-US" sz="1800" dirty="0"/>
              <a:t>MPDU length limit in 5/6 GHz: 3895, 7991, or 11454</a:t>
            </a:r>
          </a:p>
          <a:p>
            <a:pPr lvl="1"/>
            <a:r>
              <a:rPr lang="en-US" sz="1800" dirty="0"/>
              <a:t>MPDU length limit in 2.4 GHz: constrained by 3839 or 7935 A-MSDU size limit</a:t>
            </a:r>
          </a:p>
          <a:p>
            <a:r>
              <a:rPr lang="en-US" sz="2000" dirty="0"/>
              <a:t>If we do A-MSDU fragmentation up to 11k in 5/6 GHz, then retransmit the frame in 2.4 GHz requires fragmentation</a:t>
            </a:r>
          </a:p>
          <a:p>
            <a:pPr lvl="1"/>
            <a:r>
              <a:rPr lang="en-US" sz="1800" dirty="0"/>
              <a:t>A situation that may force fragmentation or limit usage of different links</a:t>
            </a:r>
          </a:p>
          <a:p>
            <a:r>
              <a:rPr lang="en-US" sz="2000" dirty="0"/>
              <a:t>If we want to avoid potential fragmentation in 2.4, then aggregation above 7935 is not possible, usefulness of 11k size limit is then gone</a:t>
            </a:r>
          </a:p>
          <a:p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70E899-D87D-4293-8135-F5C59E2E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FC3C02-71E2-4067-AC8A-46B784402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E6BC0AA-0C85-49F4-AFA1-FB714F6A8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856" y="3611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8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F1DCB-DB9C-412D-AB12-E0BC1E87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5BAB8-D50C-4CA7-8673-25244BEC8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Between two MLDs, no fragmentation for R1</a:t>
            </a:r>
          </a:p>
          <a:p>
            <a:pPr lvl="0"/>
            <a:r>
              <a:rPr lang="en-US" dirty="0"/>
              <a:t>For a MLD, there should be common MPDU length limit across links link</a:t>
            </a:r>
          </a:p>
          <a:p>
            <a:pPr lvl="1"/>
            <a:r>
              <a:rPr lang="en-US" dirty="0"/>
              <a:t>Fragmentation is then not forced due to different MPDU length limit</a:t>
            </a:r>
          </a:p>
          <a:p>
            <a:pPr lvl="0"/>
            <a:r>
              <a:rPr lang="en-US" dirty="0"/>
              <a:t>For HE/EHT PPDU, indication is required to indicate maximum MPDU length for HE and EHT PPDU with the following values across links:</a:t>
            </a:r>
          </a:p>
          <a:p>
            <a:pPr lvl="1"/>
            <a:r>
              <a:rPr lang="en-US" dirty="0"/>
              <a:t>3895, 7991, 11454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B52F2-28A1-4284-8854-6F6D048BF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A9E07-FB3C-4091-9B56-C25FCBEF0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994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436CD-8839-4847-8052-0EAB3C149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CA823-DC6A-4430-82EC-524ACB68B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the following:</a:t>
            </a:r>
          </a:p>
          <a:p>
            <a:pPr lvl="1"/>
            <a:r>
              <a:rPr lang="en-US" dirty="0"/>
              <a:t>Have a bit to indicate if MLD supports reception of fragmentation </a:t>
            </a:r>
          </a:p>
          <a:p>
            <a:pPr lvl="1"/>
            <a:r>
              <a:rPr lang="en-US" dirty="0"/>
              <a:t>Define the functionality of enabling fragmentation between two MLDs in R2</a:t>
            </a:r>
          </a:p>
          <a:p>
            <a:pPr lvl="1"/>
            <a:r>
              <a:rPr lang="en-US" dirty="0"/>
              <a:t>Have common MPDU length limit across links</a:t>
            </a:r>
          </a:p>
          <a:p>
            <a:pPr lvl="1"/>
            <a:r>
              <a:rPr lang="en-US" dirty="0"/>
              <a:t>For HE/EHT PPDU, indicating the following values for maximum MPDU length across links:</a:t>
            </a:r>
          </a:p>
          <a:p>
            <a:pPr lvl="2"/>
            <a:r>
              <a:rPr lang="en-US" dirty="0"/>
              <a:t>3895, 7991, 11454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32E7B9-AE9F-4AD2-AB21-59544ADFF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8AE21-5C2C-4B25-A010-F87CB055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364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796F-5850-40AB-B180-DF840E64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B1430-9C62-42C4-9805-E45E394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0BB9D3-1CCF-4931-B741-F7946DD7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3DF0A-CD3E-45D1-941D-F26F3218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D77CAA-723E-4F71-B0A2-95538DEE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08" y="1454548"/>
            <a:ext cx="3313637" cy="23539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065966-327B-4F4D-ABCA-8357281CA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7" y="3789040"/>
            <a:ext cx="3313637" cy="29207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A4F885-1A68-4C08-8562-C753307C7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9714" y="1454548"/>
            <a:ext cx="3319758" cy="301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72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93EC8-5D16-46E8-8BA2-72C2EE4F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EB787-5CAB-4F75-B66F-6D23120CC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add the following to 11be SFD?</a:t>
            </a:r>
          </a:p>
          <a:p>
            <a:pPr lvl="1"/>
            <a:r>
              <a:rPr lang="en-US" dirty="0"/>
              <a:t>Between 2 MLDs, no fragmentation for R1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1642-4AD0-4E93-88D5-BA6419F4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C4AF7-4FEE-499E-8890-23868919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0107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65478</TotalTime>
  <Words>681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ML fragmentation</vt:lpstr>
      <vt:lpstr>Background</vt:lpstr>
      <vt:lpstr>Overview of Existing fragmentation</vt:lpstr>
      <vt:lpstr>Consideration on Fragmentation</vt:lpstr>
      <vt:lpstr>Current MPDU length limit may Force Fragmentation</vt:lpstr>
      <vt:lpstr>Proposal</vt:lpstr>
      <vt:lpstr>Conclusion</vt:lpstr>
      <vt:lpstr>Backup</vt:lpstr>
      <vt:lpstr>SP #1</vt:lpstr>
      <vt:lpstr>SP #2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3077</cp:revision>
  <cp:lastPrinted>1998-02-10T13:28:06Z</cp:lastPrinted>
  <dcterms:created xsi:type="dcterms:W3CDTF">2004-12-02T14:01:45Z</dcterms:created>
  <dcterms:modified xsi:type="dcterms:W3CDTF">2020-08-03T16:59:23Z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9f4a225f-72cb-40bc-9e06-218f72345753</vt:lpwstr>
  </property>
  <property fmtid="{D5CDD505-2E9C-101B-9397-08002B2CF9AE}" pid="4" name="CTP_TimeStamp">
    <vt:lpwstr>2020-08-03 16:59:23Z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