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83" r:id="rId2"/>
    <p:sldId id="1136" r:id="rId3"/>
    <p:sldId id="1138" r:id="rId4"/>
    <p:sldId id="1141" r:id="rId5"/>
    <p:sldId id="1140" r:id="rId6"/>
    <p:sldId id="1155" r:id="rId7"/>
    <p:sldId id="1156" r:id="rId8"/>
    <p:sldId id="1148" r:id="rId9"/>
    <p:sldId id="1157" r:id="rId10"/>
    <p:sldId id="1132" r:id="rId11"/>
    <p:sldId id="1134" r:id="rId12"/>
    <p:sldId id="1161" r:id="rId13"/>
    <p:sldId id="1162" r:id="rId14"/>
    <p:sldId id="1133" r:id="rId15"/>
    <p:sldId id="1135" r:id="rId16"/>
    <p:sldId id="1150" r:id="rId17"/>
    <p:sldId id="1151" r:id="rId18"/>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5C2E7-E32D-42E6-B237-59C517ABB98C}" v="1" dt="2020-07-21T12:38:27.9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69" autoAdjust="0"/>
    <p:restoredTop sz="86054" autoAdjust="0"/>
  </p:normalViewPr>
  <p:slideViewPr>
    <p:cSldViewPr>
      <p:cViewPr varScale="1">
        <p:scale>
          <a:sx n="100" d="100"/>
          <a:sy n="100" d="100"/>
        </p:scale>
        <p:origin x="2118" y="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0" d="100"/>
          <a:sy n="90" d="100"/>
        </p:scale>
        <p:origin x="1742" y="6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154369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41150866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2609966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2400462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1113349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1209029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15887544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7</a:t>
            </a:fld>
            <a:endParaRPr lang="en-US" altLang="ko-KR"/>
          </a:p>
        </p:txBody>
      </p:sp>
    </p:spTree>
    <p:extLst>
      <p:ext uri="{BB962C8B-B14F-4D97-AF65-F5344CB8AC3E}">
        <p14:creationId xmlns:p14="http://schemas.microsoft.com/office/powerpoint/2010/main" val="3276706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531819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802379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err="1"/>
              <a:t>Insun</a:t>
            </a:r>
            <a:r>
              <a:rPr lang="en-US" altLang="ko-KR" dirty="0"/>
              <a:t> Jang et. al,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525744" y="6475413"/>
            <a:ext cx="2018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Insun</a:t>
            </a:r>
            <a:r>
              <a:rPr lang="en-US" altLang="ko-KR" dirty="0"/>
              <a:t> Jang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802.11-20/0741r3</a:t>
            </a:r>
            <a:endParaRPr kumimoji="0" lang="en-US" altLang="ko-KR" sz="1800" b="1" dirty="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96821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a:solidFill>
                  <a:schemeClr val="tx1"/>
                </a:solidFill>
                <a:latin typeface="Times New Roman" panose="02020603050405020304" pitchFamily="18" charset="0"/>
                <a:ea typeface="+mn-ea"/>
                <a:cs typeface="+mn-cs"/>
              </a:rPr>
              <a:t>May 2020</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ea typeface="굴림" panose="020B0600000101010101" pitchFamily="50" charset="-127"/>
              </a:rPr>
              <a:t>Indication of Multi-link Information:</a:t>
            </a:r>
            <a:br>
              <a:rPr lang="en-US" altLang="ko-KR" dirty="0">
                <a:ea typeface="굴림" panose="020B0600000101010101" pitchFamily="50" charset="-127"/>
              </a:rPr>
            </a:br>
            <a:r>
              <a:rPr lang="en-US" altLang="ko-KR" dirty="0">
                <a:ea typeface="굴림" panose="020B0600000101010101" pitchFamily="50" charset="-127"/>
              </a:rPr>
              <a:t>Follow-up</a:t>
            </a:r>
            <a:endParaRPr lang="en-US" altLang="ko-KR" dirty="0">
              <a:solidFill>
                <a:srgbClr val="FF0000"/>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2020-05-11</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3983850108"/>
              </p:ext>
            </p:extLst>
          </p:nvPr>
        </p:nvGraphicFramePr>
        <p:xfrm>
          <a:off x="762000" y="2895596"/>
          <a:ext cx="7620000" cy="2612574"/>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a:t>
            </a:r>
            <a:endParaRPr lang="ko-KR" altLang="en-US" dirty="0"/>
          </a:p>
        </p:txBody>
      </p:sp>
      <p:sp>
        <p:nvSpPr>
          <p:cNvPr id="3" name="내용 개체 틀 2"/>
          <p:cNvSpPr>
            <a:spLocks noGrp="1"/>
          </p:cNvSpPr>
          <p:nvPr>
            <p:ph idx="1"/>
          </p:nvPr>
        </p:nvSpPr>
        <p:spPr/>
        <p:txBody>
          <a:bodyPr/>
          <a:lstStyle/>
          <a:p>
            <a:r>
              <a:rPr lang="en-US" altLang="ko-KR" sz="2000" dirty="0"/>
              <a:t>In this contribution, we clarified the set of links, i.e., </a:t>
            </a:r>
            <a:r>
              <a:rPr lang="en-US" altLang="ko-KR" sz="2000" dirty="0" smtClean="0"/>
              <a:t>Set </a:t>
            </a:r>
            <a:r>
              <a:rPr lang="en-US" altLang="ko-KR" sz="2000" dirty="0"/>
              <a:t>of Setup links, and Set of Enabled links</a:t>
            </a:r>
          </a:p>
          <a:p>
            <a:endParaRPr lang="en-US" altLang="ko-KR" sz="2000" dirty="0"/>
          </a:p>
          <a:p>
            <a:r>
              <a:rPr lang="en-US" altLang="ko-KR" sz="2000" dirty="0"/>
              <a:t>Also, we discussed the indication of ML information to enable ML setup. Specifically, </a:t>
            </a:r>
          </a:p>
          <a:p>
            <a:pPr lvl="1"/>
            <a:r>
              <a:rPr lang="en-US" altLang="ko-KR" sz="1600" dirty="0"/>
              <a:t>In </a:t>
            </a:r>
            <a:r>
              <a:rPr lang="en-US" altLang="ko-KR" sz="1600" dirty="0" smtClean="0"/>
              <a:t>Association </a:t>
            </a:r>
            <a:r>
              <a:rPr lang="en-US" altLang="ko-KR" sz="1600" dirty="0"/>
              <a:t>Request frame, the following information can be included</a:t>
            </a:r>
          </a:p>
          <a:p>
            <a:pPr lvl="2"/>
            <a:r>
              <a:rPr lang="en-US" altLang="ko-KR" sz="1400" b="1" dirty="0" smtClean="0"/>
              <a:t>Complete </a:t>
            </a:r>
            <a:r>
              <a:rPr lang="en-US" altLang="ko-KR" sz="1400" b="1" dirty="0"/>
              <a:t>information </a:t>
            </a:r>
            <a:r>
              <a:rPr lang="en-US" altLang="ko-KR" sz="1400" dirty="0"/>
              <a:t>of affiliated non-AP STAs corresponding to the links requested for setup </a:t>
            </a:r>
            <a:r>
              <a:rPr lang="en-US" altLang="ko-KR" sz="1400" dirty="0" smtClean="0"/>
              <a:t>in </a:t>
            </a:r>
            <a:r>
              <a:rPr lang="en-US" altLang="ko-KR" sz="1400" dirty="0"/>
              <a:t>ML Element</a:t>
            </a:r>
          </a:p>
          <a:p>
            <a:pPr lvl="2"/>
            <a:r>
              <a:rPr lang="en-US" altLang="ko-KR" sz="1400" dirty="0"/>
              <a:t>Set of (Preferred) links to be ML </a:t>
            </a:r>
            <a:r>
              <a:rPr lang="en-US" altLang="ko-KR" sz="1400" dirty="0" smtClean="0"/>
              <a:t>Setup (maybe removed)</a:t>
            </a:r>
            <a:endParaRPr lang="en-US" altLang="ko-KR" sz="1400" dirty="0"/>
          </a:p>
          <a:p>
            <a:pPr lvl="2"/>
            <a:r>
              <a:rPr lang="en-US" altLang="ko-KR" sz="1400" b="1" dirty="0"/>
              <a:t>STA-to-Enabled link Mapping (e.g., Link ID)</a:t>
            </a:r>
          </a:p>
          <a:p>
            <a:pPr lvl="1"/>
            <a:r>
              <a:rPr lang="en-US" altLang="ko-KR" sz="1600" dirty="0"/>
              <a:t>In </a:t>
            </a:r>
            <a:r>
              <a:rPr lang="en-US" altLang="ko-KR" sz="1600" dirty="0" smtClean="0"/>
              <a:t>Association </a:t>
            </a:r>
            <a:r>
              <a:rPr lang="en-US" altLang="ko-KR" sz="1600" dirty="0"/>
              <a:t>Response frame, the following information can be included, when an AP MLD accepts the association request of a non-AP </a:t>
            </a:r>
            <a:r>
              <a:rPr lang="en-US" altLang="ko-KR" sz="1600" dirty="0" smtClean="0"/>
              <a:t>MLD</a:t>
            </a:r>
          </a:p>
          <a:p>
            <a:pPr lvl="2"/>
            <a:r>
              <a:rPr lang="en-US" altLang="ko-KR" sz="1400" b="1" dirty="0"/>
              <a:t>Complete information</a:t>
            </a:r>
            <a:r>
              <a:rPr lang="en-US" altLang="ko-KR" sz="1400" dirty="0"/>
              <a:t> of each affiliated AP corresponding to the link that is accepted by the AP MLD and requested by the non-AP MLD in ML element</a:t>
            </a:r>
          </a:p>
          <a:p>
            <a:pPr lvl="2"/>
            <a:endParaRPr lang="en-US" altLang="ko-KR" sz="1400" dirty="0"/>
          </a:p>
          <a:p>
            <a:endParaRPr lang="en-US" altLang="ko-KR" sz="2000" dirty="0"/>
          </a:p>
          <a:p>
            <a:pPr lvl="2"/>
            <a:endParaRPr lang="en-US" altLang="ko-KR" sz="14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1427592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#1</a:t>
            </a:r>
            <a:endParaRPr lang="ko-KR" altLang="en-US" dirty="0"/>
          </a:p>
        </p:txBody>
      </p:sp>
      <p:sp>
        <p:nvSpPr>
          <p:cNvPr id="3" name="내용 개체 틀 2"/>
          <p:cNvSpPr>
            <a:spLocks noGrp="1"/>
          </p:cNvSpPr>
          <p:nvPr>
            <p:ph idx="1"/>
          </p:nvPr>
        </p:nvSpPr>
        <p:spPr/>
        <p:txBody>
          <a:bodyPr/>
          <a:lstStyle/>
          <a:p>
            <a:r>
              <a:rPr lang="en-US" altLang="ko-KR" dirty="0"/>
              <a:t>Do you </a:t>
            </a:r>
            <a:r>
              <a:rPr lang="en-US" altLang="ko-KR" dirty="0" smtClean="0"/>
              <a:t>support to add to the 11be SFD in R1 that </a:t>
            </a:r>
            <a:r>
              <a:rPr lang="en-US" altLang="ko-KR" dirty="0"/>
              <a:t>a non-AP MLD </a:t>
            </a:r>
            <a:r>
              <a:rPr lang="en-US" altLang="ko-KR" dirty="0" smtClean="0"/>
              <a:t>may initiate multi-link setup with an AP MLD to setup more than one link with subset of APs affiliated with the AP MLD?</a:t>
            </a:r>
          </a:p>
          <a:p>
            <a:endParaRPr lang="en-US" altLang="ko-KR" dirty="0"/>
          </a:p>
          <a:p>
            <a:pPr lvl="1"/>
            <a:endParaRPr lang="en-US" altLang="ko-KR" dirty="0"/>
          </a:p>
          <a:p>
            <a:r>
              <a:rPr lang="en-US" altLang="ko-KR" dirty="0" smtClean="0"/>
              <a:t>Y/N/A: 48/7/15 (Passed)</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3584177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smtClean="0"/>
              <a:t>Do </a:t>
            </a:r>
            <a:r>
              <a:rPr lang="en-US" altLang="ko-KR" dirty="0"/>
              <a:t>you support to add to the 11be SFD in R1 that during multi-link setup a non-AP MLD </a:t>
            </a:r>
            <a:r>
              <a:rPr lang="en-US" altLang="ko-KR" dirty="0"/>
              <a:t>includes, in </a:t>
            </a:r>
            <a:r>
              <a:rPr lang="en-US" altLang="ko-KR" dirty="0" smtClean="0"/>
              <a:t>a multi-link </a:t>
            </a:r>
            <a:r>
              <a:rPr lang="en-US" altLang="ko-KR" dirty="0"/>
              <a:t>element included in </a:t>
            </a:r>
            <a:r>
              <a:rPr lang="en-US" altLang="ko-KR" dirty="0" smtClean="0"/>
              <a:t>Association </a:t>
            </a:r>
            <a:r>
              <a:rPr lang="en-US" altLang="ko-KR" dirty="0"/>
              <a:t>Request </a:t>
            </a:r>
            <a:r>
              <a:rPr lang="en-US" altLang="ko-KR" dirty="0" smtClean="0"/>
              <a:t>frame, </a:t>
            </a:r>
            <a:r>
              <a:rPr lang="en-US" altLang="ko-KR" dirty="0"/>
              <a:t>the </a:t>
            </a:r>
            <a:r>
              <a:rPr lang="en-US" altLang="ko-KR" dirty="0"/>
              <a:t>complete information of </a:t>
            </a:r>
            <a:r>
              <a:rPr lang="en-US" altLang="ko-KR" dirty="0" smtClean="0"/>
              <a:t>affiliated </a:t>
            </a:r>
            <a:r>
              <a:rPr lang="en-US" altLang="ko-KR" dirty="0"/>
              <a:t>non-AP STAs corresponding to the links requested for </a:t>
            </a:r>
            <a:r>
              <a:rPr lang="en-US" altLang="ko-KR" dirty="0" smtClean="0"/>
              <a:t>setup?</a:t>
            </a:r>
            <a:endParaRPr lang="en-US" altLang="ko-KR" dirty="0"/>
          </a:p>
          <a:p>
            <a:pPr lvl="1"/>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443390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Do </a:t>
            </a:r>
            <a:r>
              <a:rPr lang="en-US" altLang="ko-KR" dirty="0"/>
              <a:t>you support to add to the 11be SFD in R1 that during multi-link setup, when an AP MLD accepts the association request of a non-AP MLD, the AP MLD </a:t>
            </a:r>
            <a:r>
              <a:rPr lang="en-US" altLang="ko-KR" dirty="0"/>
              <a:t>provides, in </a:t>
            </a:r>
            <a:r>
              <a:rPr lang="en-US" altLang="ko-KR" dirty="0" smtClean="0"/>
              <a:t>a multi-link </a:t>
            </a:r>
            <a:r>
              <a:rPr lang="en-US" altLang="ko-KR" dirty="0"/>
              <a:t>element included </a:t>
            </a:r>
            <a:r>
              <a:rPr lang="en-US" altLang="ko-KR" dirty="0" smtClean="0"/>
              <a:t>in </a:t>
            </a:r>
            <a:r>
              <a:rPr lang="en-US" altLang="ko-KR" dirty="0"/>
              <a:t>Association Response </a:t>
            </a:r>
            <a:r>
              <a:rPr lang="en-US" altLang="ko-KR" dirty="0" smtClean="0"/>
              <a:t>frame, </a:t>
            </a:r>
            <a:r>
              <a:rPr lang="en-US" altLang="ko-KR" dirty="0"/>
              <a:t>the complete information of </a:t>
            </a:r>
            <a:r>
              <a:rPr lang="en-US" altLang="ko-KR" dirty="0" smtClean="0"/>
              <a:t>affiliated APs </a:t>
            </a:r>
            <a:r>
              <a:rPr lang="en-US" altLang="ko-KR" dirty="0"/>
              <a:t>corresponding to the </a:t>
            </a:r>
            <a:r>
              <a:rPr lang="en-US" altLang="ko-KR" dirty="0" smtClean="0"/>
              <a:t>links </a:t>
            </a:r>
            <a:r>
              <a:rPr lang="en-US" altLang="ko-KR" dirty="0"/>
              <a:t>that </a:t>
            </a:r>
            <a:r>
              <a:rPr lang="en-US" altLang="ko-KR" dirty="0" smtClean="0"/>
              <a:t>are </a:t>
            </a:r>
            <a:r>
              <a:rPr lang="en-US" altLang="ko-KR" dirty="0"/>
              <a:t>accepted by the AP MLD and requested by the non-AP </a:t>
            </a:r>
            <a:r>
              <a:rPr lang="en-US" altLang="ko-KR" dirty="0" smtClean="0"/>
              <a:t>MLD?</a:t>
            </a:r>
            <a:endParaRPr lang="en-US" altLang="ko-KR" dirty="0"/>
          </a:p>
          <a:p>
            <a:pPr lvl="1"/>
            <a:endParaRPr lang="en-US" altLang="ko-KR"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391834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#4</a:t>
            </a:r>
            <a:endParaRPr lang="ko-KR" altLang="en-US" dirty="0"/>
          </a:p>
        </p:txBody>
      </p:sp>
      <p:sp>
        <p:nvSpPr>
          <p:cNvPr id="3" name="내용 개체 틀 2"/>
          <p:cNvSpPr>
            <a:spLocks noGrp="1"/>
          </p:cNvSpPr>
          <p:nvPr>
            <p:ph idx="1"/>
          </p:nvPr>
        </p:nvSpPr>
        <p:spPr/>
        <p:txBody>
          <a:bodyPr/>
          <a:lstStyle/>
          <a:p>
            <a:pPr marL="342900" lvl="1" indent="-342900">
              <a:buFontTx/>
              <a:buChar char="•"/>
            </a:pPr>
            <a:r>
              <a:rPr lang="en-US" altLang="ko-KR" sz="2400" b="1" dirty="0">
                <a:ea typeface="+mn-ea"/>
                <a:cs typeface="+mn-cs"/>
              </a:rPr>
              <a:t>Do you support to add to the 11be SFD in R1 that during multi-link setup a non-AP MLD includes </a:t>
            </a:r>
            <a:r>
              <a:rPr lang="en-US" altLang="ko-KR" sz="2400" b="1" dirty="0" smtClean="0">
                <a:ea typeface="+mn-ea"/>
                <a:cs typeface="+mn-cs"/>
              </a:rPr>
              <a:t>a Link </a:t>
            </a:r>
            <a:r>
              <a:rPr lang="en-US" altLang="ko-KR" sz="2400" b="1" dirty="0">
                <a:ea typeface="+mn-ea"/>
                <a:cs typeface="+mn-cs"/>
              </a:rPr>
              <a:t>ID in </a:t>
            </a:r>
            <a:r>
              <a:rPr lang="en-US" altLang="ko-KR" sz="2400" b="1" dirty="0" smtClean="0">
                <a:ea typeface="+mn-ea"/>
                <a:cs typeface="+mn-cs"/>
              </a:rPr>
              <a:t>each </a:t>
            </a:r>
            <a:r>
              <a:rPr lang="en-US" altLang="ko-KR" sz="2400" b="1" dirty="0">
                <a:ea typeface="+mn-ea"/>
                <a:cs typeface="+mn-cs"/>
              </a:rPr>
              <a:t>STA profile </a:t>
            </a:r>
            <a:r>
              <a:rPr lang="en-US" altLang="ko-KR" sz="2400" b="1" dirty="0" err="1">
                <a:ea typeface="+mn-ea"/>
                <a:cs typeface="+mn-cs"/>
              </a:rPr>
              <a:t>subelement</a:t>
            </a:r>
            <a:r>
              <a:rPr lang="en-US" altLang="ko-KR" sz="2400" b="1" dirty="0">
                <a:ea typeface="+mn-ea"/>
                <a:cs typeface="+mn-cs"/>
              </a:rPr>
              <a:t> of </a:t>
            </a:r>
            <a:r>
              <a:rPr lang="en-US" altLang="ko-KR" sz="2400" b="1" dirty="0" smtClean="0">
                <a:ea typeface="+mn-ea"/>
                <a:cs typeface="+mn-cs"/>
              </a:rPr>
              <a:t>a multi-link </a:t>
            </a:r>
            <a:r>
              <a:rPr lang="en-US" altLang="ko-KR" sz="2400" b="1" dirty="0">
                <a:ea typeface="+mn-ea"/>
                <a:cs typeface="+mn-cs"/>
              </a:rPr>
              <a:t>element included in Association Request frame?</a:t>
            </a:r>
          </a:p>
          <a:p>
            <a:pPr lvl="1"/>
            <a:r>
              <a:rPr lang="en-US" altLang="ko-KR" dirty="0" smtClean="0"/>
              <a:t>Link </a:t>
            </a:r>
            <a:r>
              <a:rPr lang="en-US" altLang="ko-KR" dirty="0"/>
              <a:t>ID is used to </a:t>
            </a:r>
            <a:r>
              <a:rPr lang="en-US" altLang="ko-KR" dirty="0" smtClean="0"/>
              <a:t>identify the link on which non-AP STAs corresponding to the STA profile </a:t>
            </a:r>
            <a:r>
              <a:rPr lang="en-US" altLang="ko-KR" dirty="0" err="1" smtClean="0"/>
              <a:t>subelements</a:t>
            </a:r>
            <a:r>
              <a:rPr lang="en-US" altLang="ko-KR" dirty="0" smtClean="0"/>
              <a:t> </a:t>
            </a:r>
            <a:r>
              <a:rPr lang="en-US" altLang="ko-KR" dirty="0"/>
              <a:t>will be operating </a:t>
            </a:r>
            <a:r>
              <a:rPr lang="en-US" altLang="ko-KR" dirty="0" smtClean="0"/>
              <a:t>after </a:t>
            </a:r>
            <a:r>
              <a:rPr lang="en-US" altLang="ko-KR" dirty="0"/>
              <a:t>multi-link setup</a:t>
            </a:r>
          </a:p>
          <a:p>
            <a:pPr marL="457200" lvl="1" indent="0">
              <a:buNone/>
            </a:pPr>
            <a:r>
              <a:rPr lang="en-US" altLang="ko-KR" sz="2000" dirty="0" smtClean="0"/>
              <a:t>NOTE: Link ID is the same as the non-AP MLD obtains from the associated AP MLD during the discovery before multi-link setup</a:t>
            </a:r>
            <a:endParaRPr lang="en-US" altLang="ko-KR" sz="2000" dirty="0"/>
          </a:p>
          <a:p>
            <a:pPr lvl="1"/>
            <a:endParaRPr lang="en-US" altLang="ko-KR" dirty="0"/>
          </a:p>
          <a:p>
            <a:r>
              <a:rPr lang="en-US" altLang="ko-KR" dirty="0"/>
              <a:t>Y/N/A</a:t>
            </a:r>
            <a:endParaRPr lang="ko-KR" altLang="en-US" dirty="0"/>
          </a:p>
        </p:txBody>
      </p:sp>
      <p:sp>
        <p:nvSpPr>
          <p:cNvPr id="4" name="바닥글 개체 틀 3"/>
          <p:cNvSpPr>
            <a:spLocks noGrp="1"/>
          </p:cNvSpPr>
          <p:nvPr>
            <p:ph type="ftr" sz="quarter" idx="11"/>
          </p:nvPr>
        </p:nvSpPr>
        <p:spPr>
          <a:xfrm>
            <a:off x="6865580" y="6475413"/>
            <a:ext cx="1678345"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Tree>
    <p:extLst>
      <p:ext uri="{BB962C8B-B14F-4D97-AF65-F5344CB8AC3E}">
        <p14:creationId xmlns:p14="http://schemas.microsoft.com/office/powerpoint/2010/main" val="3686947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ea typeface="굴림" panose="020B0600000101010101" pitchFamily="50" charset="-127"/>
              </a:rPr>
              <a:t>[1] 802.11-19/1262r11 Specification Framework for </a:t>
            </a:r>
            <a:r>
              <a:rPr lang="en-US" altLang="ko-KR" sz="1800" dirty="0" err="1">
                <a:ea typeface="굴림" panose="020B0600000101010101" pitchFamily="50" charset="-127"/>
              </a:rPr>
              <a:t>TGbe</a:t>
            </a:r>
            <a:r>
              <a:rPr lang="en-US" altLang="ko-KR" sz="1800" dirty="0">
                <a:ea typeface="굴림" panose="020B0600000101010101" pitchFamily="50" charset="-127"/>
              </a:rPr>
              <a:t> </a:t>
            </a:r>
          </a:p>
          <a:p>
            <a:pPr marL="0" indent="0">
              <a:buNone/>
            </a:pPr>
            <a:endParaRPr lang="en-US" altLang="ko-KR"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Tree>
    <p:extLst>
      <p:ext uri="{BB962C8B-B14F-4D97-AF65-F5344CB8AC3E}">
        <p14:creationId xmlns:p14="http://schemas.microsoft.com/office/powerpoint/2010/main" val="1857234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Related </a:t>
            </a:r>
            <a:r>
              <a:rPr lang="en-US" altLang="ko-KR" dirty="0" smtClean="0"/>
              <a:t>Motions #1</a:t>
            </a:r>
            <a:endParaRPr lang="ko-KR" altLang="en-US" dirty="0"/>
          </a:p>
        </p:txBody>
      </p:sp>
      <p:sp>
        <p:nvSpPr>
          <p:cNvPr id="3" name="내용 개체 틀 2"/>
          <p:cNvSpPr>
            <a:spLocks noGrp="1"/>
          </p:cNvSpPr>
          <p:nvPr>
            <p:ph idx="1"/>
          </p:nvPr>
        </p:nvSpPr>
        <p:spPr/>
        <p:txBody>
          <a:bodyPr/>
          <a:lstStyle/>
          <a:p>
            <a:r>
              <a:rPr lang="en-GB" altLang="ko-KR" sz="1800" dirty="0"/>
              <a:t>802.11be defines a directional-based TID-to-link mapping mechanism among the setup links of a MLD.</a:t>
            </a:r>
            <a:endParaRPr lang="ko-KR" altLang="ko-KR" sz="1800"/>
          </a:p>
          <a:p>
            <a:pPr lvl="1"/>
            <a:r>
              <a:rPr lang="en-GB" altLang="ko-KR" sz="1600" dirty="0"/>
              <a:t>By default, after the multi-link setup, all TIDs are mapped to all setup links.</a:t>
            </a:r>
            <a:endParaRPr lang="ko-KR" altLang="ko-KR" sz="1600"/>
          </a:p>
          <a:p>
            <a:pPr lvl="1"/>
            <a:r>
              <a:rPr lang="en-GB" altLang="ko-KR" sz="1600" dirty="0"/>
              <a:t>The multi-link setup may include the TID-to-link mapping negotiation.</a:t>
            </a:r>
            <a:endParaRPr lang="ko-KR" altLang="ko-KR" sz="1600"/>
          </a:p>
          <a:p>
            <a:pPr lvl="2"/>
            <a:r>
              <a:rPr lang="en-GB" altLang="ko-KR" sz="1400" dirty="0"/>
              <a:t>TID-to-link mapping can have the same or different link-set for each TID unless a non-AP MLD indicates that it requires to use the same link-set for all TIDs during the multi-link setup phase</a:t>
            </a:r>
          </a:p>
          <a:p>
            <a:pPr lvl="2"/>
            <a:r>
              <a:rPr lang="en-GB" altLang="ko-KR" sz="1400" dirty="0"/>
              <a:t>NOTE – Such indication method by the non-AP MLD is TBD (implicit or explicit).</a:t>
            </a:r>
            <a:endParaRPr lang="ko-KR" altLang="ko-KR" sz="1400"/>
          </a:p>
          <a:p>
            <a:pPr lvl="0"/>
            <a:r>
              <a:rPr lang="en-GB" altLang="ko-KR" sz="1800" dirty="0"/>
              <a:t>The TID-to-link mapping can be updated after multi-link setup through a negotiation, which can be initiated by any MLD.</a:t>
            </a:r>
            <a:endParaRPr lang="ko-KR" altLang="ko-KR" sz="1800"/>
          </a:p>
          <a:p>
            <a:pPr lvl="1"/>
            <a:r>
              <a:rPr lang="en-GB" altLang="ko-KR" sz="1600" dirty="0"/>
              <a:t>Format TBD</a:t>
            </a:r>
          </a:p>
          <a:p>
            <a:pPr lvl="1"/>
            <a:r>
              <a:rPr lang="en-GB" altLang="ko-KR" sz="1600" dirty="0"/>
              <a:t>NOTE – When the responding MLD cannot accept the update, it can reject the TID-to-link mapping update</a:t>
            </a:r>
          </a:p>
          <a:p>
            <a:pPr lvl="1"/>
            <a:endParaRPr lang="en-GB" altLang="ko-KR" sz="1600" dirty="0"/>
          </a:p>
          <a:p>
            <a:r>
              <a:rPr lang="en-GB" altLang="ko-KR" sz="1800" dirty="0"/>
              <a:t>At any point in time, a TID shall always be mapped to at least one link that is set up, unless admission control is used</a:t>
            </a:r>
            <a:endParaRPr lang="ko-KR" altLang="ko-KR" sz="180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Tree>
    <p:extLst>
      <p:ext uri="{BB962C8B-B14F-4D97-AF65-F5344CB8AC3E}">
        <p14:creationId xmlns:p14="http://schemas.microsoft.com/office/powerpoint/2010/main" val="3903702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Related </a:t>
            </a:r>
            <a:r>
              <a:rPr lang="en-US" altLang="ko-KR" dirty="0" smtClean="0"/>
              <a:t>Motions #2</a:t>
            </a:r>
            <a:endParaRPr lang="ko-KR" altLang="en-US" dirty="0"/>
          </a:p>
        </p:txBody>
      </p:sp>
      <p:sp>
        <p:nvSpPr>
          <p:cNvPr id="3" name="내용 개체 틀 2"/>
          <p:cNvSpPr>
            <a:spLocks noGrp="1"/>
          </p:cNvSpPr>
          <p:nvPr>
            <p:ph idx="1"/>
          </p:nvPr>
        </p:nvSpPr>
        <p:spPr/>
        <p:txBody>
          <a:bodyPr/>
          <a:lstStyle/>
          <a:p>
            <a:r>
              <a:rPr lang="en-GB" altLang="ko-KR" sz="1800" dirty="0"/>
              <a:t>A link, that is setup as part of a multi-link setup, is defined as Enabled if that link can be used for frame exchange and at least one TID is mapped to that link</a:t>
            </a:r>
          </a:p>
          <a:p>
            <a:endParaRPr lang="en-GB" altLang="ko-KR" sz="1800" dirty="0"/>
          </a:p>
          <a:p>
            <a:r>
              <a:rPr lang="en-GB" altLang="ko-KR" sz="1800" dirty="0"/>
              <a:t>If a TID is mapped in UL to a set of enabled links for a non-AP MLD, then the non-AP MLD can use any link within this set of enabled links to transmit data frames from that TID.</a:t>
            </a:r>
            <a:endParaRPr lang="ko-KR" altLang="ko-KR" sz="1800"/>
          </a:p>
          <a:p>
            <a:r>
              <a:rPr lang="en-GB" altLang="ko-KR" sz="1800" dirty="0"/>
              <a:t>If a TID is mapped in DL to a set of enabled links for a non-AP MLD, then:</a:t>
            </a:r>
            <a:endParaRPr lang="ko-KR" altLang="ko-KR" sz="1800"/>
          </a:p>
          <a:p>
            <a:pPr lvl="1"/>
            <a:r>
              <a:rPr lang="en-GB" altLang="ko-KR" sz="1400" dirty="0"/>
              <a:t>The non-AP MLD can retrieve buffered BUs corresponding to that TID on any links within this set of enabled links.</a:t>
            </a:r>
            <a:endParaRPr lang="ko-KR" altLang="ko-KR" sz="1400"/>
          </a:p>
          <a:p>
            <a:pPr lvl="1"/>
            <a:r>
              <a:rPr lang="en-GB" altLang="ko-KR" sz="1400" dirty="0"/>
              <a:t>The AP MLD can use any link within this set of enabled links to transmit data frames from that TID, subject to existing restrictions for transmissions of frames that apply to those enabled links.</a:t>
            </a:r>
            <a:endParaRPr lang="ko-KR" altLang="ko-KR" sz="1400"/>
          </a:p>
          <a:p>
            <a:pPr lvl="1"/>
            <a:r>
              <a:rPr lang="en-GB" altLang="ko-KR" sz="1400" dirty="0"/>
              <a:t>An example of restriction is if the STA is in doze state.</a:t>
            </a:r>
            <a:endParaRPr lang="ko-KR" altLang="ko-KR" sz="1400"/>
          </a:p>
          <a:p>
            <a:endParaRPr lang="ko-KR" altLang="ko-KR" sz="18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Tree>
    <p:extLst>
      <p:ext uri="{BB962C8B-B14F-4D97-AF65-F5344CB8AC3E}">
        <p14:creationId xmlns:p14="http://schemas.microsoft.com/office/powerpoint/2010/main" val="371952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p:txBody>
          <a:bodyPr/>
          <a:lstStyle/>
          <a:p>
            <a:r>
              <a:rPr lang="en-US" altLang="ko-KR" sz="2000" dirty="0"/>
              <a:t>We have agreed with many parts for multi-link (ML) discovery and setup [1], e.g.,</a:t>
            </a:r>
          </a:p>
          <a:p>
            <a:pPr lvl="1"/>
            <a:r>
              <a:rPr lang="en-US" altLang="ko-KR" sz="1600" dirty="0"/>
              <a:t>Single ML Setup on a link</a:t>
            </a:r>
          </a:p>
          <a:p>
            <a:pPr lvl="1"/>
            <a:r>
              <a:rPr lang="en-US" altLang="ko-KR" sz="1600" dirty="0"/>
              <a:t>Providing partial (basic) or complete information of links through RNR and/or ML element during ML discovery and setup</a:t>
            </a:r>
          </a:p>
          <a:p>
            <a:pPr lvl="1"/>
            <a:r>
              <a:rPr lang="en-US" altLang="ko-KR" sz="1600" dirty="0"/>
              <a:t>Reusing existing frames (e.g., Probe Req./Rep., Beacon, Association Req./Rep.)</a:t>
            </a:r>
          </a:p>
          <a:p>
            <a:pPr lvl="1"/>
            <a:endParaRPr lang="en-US" altLang="ko-KR" sz="1600" dirty="0"/>
          </a:p>
          <a:p>
            <a:pPr lvl="1"/>
            <a:endParaRPr lang="en-US" altLang="ko-KR" sz="1600" dirty="0"/>
          </a:p>
          <a:p>
            <a:r>
              <a:rPr lang="en-US" altLang="ko-KR" sz="2000" dirty="0"/>
              <a:t>In this contribution, we first clarify the set of links and then discuss the indication of ML information to enable ML setup</a:t>
            </a:r>
          </a:p>
          <a:p>
            <a:endParaRPr lang="en-US" altLang="ko-KR" sz="2000" dirty="0"/>
          </a:p>
          <a:p>
            <a:endParaRPr lang="en-US" altLang="ko-KR" sz="2000" b="0" dirty="0"/>
          </a:p>
          <a:p>
            <a:endParaRPr lang="en-US" altLang="ko-KR" sz="20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Tree>
    <p:extLst>
      <p:ext uri="{BB962C8B-B14F-4D97-AF65-F5344CB8AC3E}">
        <p14:creationId xmlns:p14="http://schemas.microsoft.com/office/powerpoint/2010/main" val="24088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Clarification on Set of Links</a:t>
            </a:r>
            <a:endParaRPr lang="ko-KR" altLang="en-US"/>
          </a:p>
        </p:txBody>
      </p:sp>
      <p:sp>
        <p:nvSpPr>
          <p:cNvPr id="3" name="내용 개체 틀 2"/>
          <p:cNvSpPr>
            <a:spLocks noGrp="1"/>
          </p:cNvSpPr>
          <p:nvPr>
            <p:ph idx="1"/>
          </p:nvPr>
        </p:nvSpPr>
        <p:spPr/>
        <p:txBody>
          <a:bodyPr/>
          <a:lstStyle/>
          <a:p>
            <a:r>
              <a:rPr lang="en-US" altLang="ko-KR" sz="2000" dirty="0" smtClean="0"/>
              <a:t>Set </a:t>
            </a:r>
            <a:r>
              <a:rPr lang="en-US" altLang="ko-KR" sz="2000" dirty="0"/>
              <a:t>of Setup links</a:t>
            </a:r>
          </a:p>
          <a:p>
            <a:pPr lvl="1"/>
            <a:r>
              <a:rPr lang="en-US" altLang="ko-KR" sz="1600" dirty="0"/>
              <a:t>Set of links Non-AP MLD </a:t>
            </a:r>
            <a:r>
              <a:rPr lang="en-US" altLang="ko-KR" sz="1600" b="1" dirty="0"/>
              <a:t>setups with </a:t>
            </a:r>
            <a:r>
              <a:rPr lang="en-US" altLang="ko-KR" sz="1600" dirty="0"/>
              <a:t>AP MLD</a:t>
            </a:r>
          </a:p>
          <a:p>
            <a:pPr lvl="2"/>
            <a:r>
              <a:rPr lang="en-US" altLang="ko-KR" sz="1400" dirty="0"/>
              <a:t>Non-AP MLD may not need to setup with some APs of  AP MLD (e.g., not capable, bad quality)</a:t>
            </a:r>
          </a:p>
          <a:p>
            <a:r>
              <a:rPr lang="en-US" altLang="ko-KR" sz="2000" dirty="0"/>
              <a:t>Set of Enabled links* [1]</a:t>
            </a:r>
          </a:p>
          <a:p>
            <a:pPr lvl="1"/>
            <a:r>
              <a:rPr lang="en-US" altLang="ko-KR" sz="1600" dirty="0"/>
              <a:t>Set of links Non-AP MLD </a:t>
            </a:r>
            <a:r>
              <a:rPr lang="en-US" altLang="ko-KR" sz="1600" b="1" dirty="0"/>
              <a:t>actually operates (exchanges frames) with </a:t>
            </a:r>
            <a:r>
              <a:rPr lang="en-US" altLang="ko-KR" sz="1600" dirty="0"/>
              <a:t>AP MLD</a:t>
            </a:r>
          </a:p>
          <a:p>
            <a:pPr lvl="2"/>
            <a:r>
              <a:rPr lang="en-US" altLang="ko-KR" sz="1400" dirty="0"/>
              <a:t>All setup</a:t>
            </a:r>
            <a:r>
              <a:rPr lang="ko-KR" altLang="en-US" sz="1400" dirty="0"/>
              <a:t> </a:t>
            </a:r>
            <a:r>
              <a:rPr lang="en-US" altLang="ko-KR" sz="1400" dirty="0"/>
              <a:t>STAs of non-AP MLD may not be able to operate on all of setup links at a </a:t>
            </a:r>
            <a:r>
              <a:rPr lang="en-US" altLang="ko-KR" sz="1400" dirty="0" smtClean="0"/>
              <a:t>time</a:t>
            </a:r>
            <a:endParaRPr lang="en-US" altLang="ko-KR" sz="1600" b="1" dirty="0"/>
          </a:p>
          <a:p>
            <a:pPr lvl="1"/>
            <a:endParaRPr lang="en-US" altLang="ko-KR" sz="1600" dirty="0"/>
          </a:p>
          <a:p>
            <a:pPr lvl="1"/>
            <a:endParaRPr lang="en-US" altLang="ko-KR" sz="1600" dirty="0"/>
          </a:p>
          <a:p>
            <a:pPr lvl="1"/>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6" name="직사각형 5"/>
          <p:cNvSpPr/>
          <p:nvPr/>
        </p:nvSpPr>
        <p:spPr>
          <a:xfrm>
            <a:off x="541239" y="5943600"/>
            <a:ext cx="7936009" cy="461665"/>
          </a:xfrm>
          <a:prstGeom prst="rect">
            <a:avLst/>
          </a:prstGeom>
        </p:spPr>
        <p:txBody>
          <a:bodyPr wrap="square">
            <a:spAutoFit/>
          </a:bodyPr>
          <a:lstStyle/>
          <a:p>
            <a:r>
              <a:rPr lang="en-US" altLang="ko-KR" dirty="0"/>
              <a:t>*</a:t>
            </a:r>
            <a:r>
              <a:rPr lang="en-GB" altLang="ko-KR" dirty="0"/>
              <a:t>A link, that is setup as part of a multi-link setup, is defined as Enabled if that link can be used </a:t>
            </a:r>
            <a:r>
              <a:rPr lang="en-GB" altLang="ko-KR" dirty="0">
                <a:solidFill>
                  <a:srgbClr val="FF0000"/>
                </a:solidFill>
              </a:rPr>
              <a:t>for frame exchange </a:t>
            </a:r>
            <a:r>
              <a:rPr lang="en-GB" altLang="ko-KR" dirty="0"/>
              <a:t>and at least one TID is mapped to that link</a:t>
            </a:r>
            <a:r>
              <a:rPr lang="en-US" altLang="ko-KR" dirty="0"/>
              <a:t> </a:t>
            </a:r>
            <a:endParaRPr lang="ko-KR" altLang="en-US"/>
          </a:p>
        </p:txBody>
      </p:sp>
      <p:pic>
        <p:nvPicPr>
          <p:cNvPr id="7" name="그림 6"/>
          <p:cNvPicPr>
            <a:picLocks noChangeAspect="1"/>
          </p:cNvPicPr>
          <p:nvPr/>
        </p:nvPicPr>
        <p:blipFill>
          <a:blip r:embed="rId3"/>
          <a:stretch>
            <a:fillRect/>
          </a:stretch>
        </p:blipFill>
        <p:spPr>
          <a:xfrm>
            <a:off x="1968147" y="4252450"/>
            <a:ext cx="5814132" cy="1429877"/>
          </a:xfrm>
          <a:prstGeom prst="rect">
            <a:avLst/>
          </a:prstGeom>
        </p:spPr>
      </p:pic>
    </p:spTree>
    <p:extLst>
      <p:ext uri="{BB962C8B-B14F-4D97-AF65-F5344CB8AC3E}">
        <p14:creationId xmlns:p14="http://schemas.microsoft.com/office/powerpoint/2010/main" val="1702715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Example</a:t>
            </a:r>
            <a:endParaRPr lang="ko-KR" altLang="en-US"/>
          </a:p>
        </p:txBody>
      </p:sp>
      <p:sp>
        <p:nvSpPr>
          <p:cNvPr id="3" name="내용 개체 틀 2"/>
          <p:cNvSpPr>
            <a:spLocks noGrp="1"/>
          </p:cNvSpPr>
          <p:nvPr>
            <p:ph idx="1"/>
          </p:nvPr>
        </p:nvSpPr>
        <p:spPr/>
        <p:txBody>
          <a:bodyPr/>
          <a:lstStyle/>
          <a:p>
            <a:r>
              <a:rPr lang="en-US" altLang="ko-KR" sz="2000" dirty="0" smtClean="0"/>
              <a:t>Set </a:t>
            </a:r>
            <a:r>
              <a:rPr lang="en-US" altLang="ko-KR" sz="2000" dirty="0"/>
              <a:t>of Setup links: {Link 1, 2, 3}</a:t>
            </a:r>
          </a:p>
          <a:p>
            <a:r>
              <a:rPr lang="en-US" altLang="ko-KR" sz="2000" dirty="0"/>
              <a:t>Set of Enabled links: {Link 1, 3}</a:t>
            </a:r>
          </a:p>
          <a:p>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pic>
        <p:nvPicPr>
          <p:cNvPr id="8" name="그림 7"/>
          <p:cNvPicPr>
            <a:picLocks noChangeAspect="1"/>
          </p:cNvPicPr>
          <p:nvPr/>
        </p:nvPicPr>
        <p:blipFill>
          <a:blip r:embed="rId3"/>
          <a:stretch>
            <a:fillRect/>
          </a:stretch>
        </p:blipFill>
        <p:spPr>
          <a:xfrm>
            <a:off x="1362075" y="2752725"/>
            <a:ext cx="7172325" cy="3457575"/>
          </a:xfrm>
          <a:prstGeom prst="rect">
            <a:avLst/>
          </a:prstGeom>
        </p:spPr>
      </p:pic>
    </p:spTree>
    <p:extLst>
      <p:ext uri="{BB962C8B-B14F-4D97-AF65-F5344CB8AC3E}">
        <p14:creationId xmlns:p14="http://schemas.microsoft.com/office/powerpoint/2010/main" val="2324980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ML Discovery and Setup</a:t>
            </a:r>
            <a:endParaRPr lang="ko-KR" altLang="en-US"/>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pic>
        <p:nvPicPr>
          <p:cNvPr id="3" name="그림 2"/>
          <p:cNvPicPr>
            <a:picLocks noChangeAspect="1"/>
          </p:cNvPicPr>
          <p:nvPr/>
        </p:nvPicPr>
        <p:blipFill>
          <a:blip r:embed="rId3"/>
          <a:stretch>
            <a:fillRect/>
          </a:stretch>
        </p:blipFill>
        <p:spPr>
          <a:xfrm>
            <a:off x="173803" y="1623646"/>
            <a:ext cx="8796394" cy="4579941"/>
          </a:xfrm>
          <a:prstGeom prst="rect">
            <a:avLst/>
          </a:prstGeom>
        </p:spPr>
      </p:pic>
      <p:sp>
        <p:nvSpPr>
          <p:cNvPr id="6" name="TextBox 5"/>
          <p:cNvSpPr txBox="1"/>
          <p:nvPr/>
        </p:nvSpPr>
        <p:spPr>
          <a:xfrm>
            <a:off x="381000" y="6062501"/>
            <a:ext cx="3352800" cy="276999"/>
          </a:xfrm>
          <a:prstGeom prst="rect">
            <a:avLst/>
          </a:prstGeom>
          <a:noFill/>
        </p:spPr>
        <p:txBody>
          <a:bodyPr wrap="square" rtlCol="0">
            <a:spAutoFit/>
          </a:bodyPr>
          <a:lstStyle/>
          <a:p>
            <a:r>
              <a:rPr lang="en-US" altLang="ko-KR" dirty="0" smtClean="0"/>
              <a:t>NOTE: Authentication procedure is omitted</a:t>
            </a:r>
            <a:endParaRPr lang="ko-KR" altLang="en-US"/>
          </a:p>
        </p:txBody>
      </p:sp>
    </p:spTree>
    <p:extLst>
      <p:ext uri="{BB962C8B-B14F-4D97-AF65-F5344CB8AC3E}">
        <p14:creationId xmlns:p14="http://schemas.microsoft.com/office/powerpoint/2010/main" val="3841756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Request for MLD</a:t>
            </a:r>
            <a:endParaRPr lang="ko-KR" altLang="en-US" dirty="0"/>
          </a:p>
        </p:txBody>
      </p:sp>
      <p:sp>
        <p:nvSpPr>
          <p:cNvPr id="3" name="내용 개체 틀 2"/>
          <p:cNvSpPr>
            <a:spLocks noGrp="1"/>
          </p:cNvSpPr>
          <p:nvPr>
            <p:ph idx="1"/>
          </p:nvPr>
        </p:nvSpPr>
        <p:spPr/>
        <p:txBody>
          <a:bodyPr/>
          <a:lstStyle/>
          <a:p>
            <a:r>
              <a:rPr lang="en-US" altLang="ko-KR" sz="2000" dirty="0"/>
              <a:t>In the MLD context, an STA of non-AP MLD would transmit the following information in addition to existing IEs</a:t>
            </a:r>
          </a:p>
          <a:p>
            <a:pPr lvl="1"/>
            <a:r>
              <a:rPr lang="en-US" altLang="ko-KR" sz="1600" dirty="0"/>
              <a:t>1) </a:t>
            </a:r>
            <a:r>
              <a:rPr lang="en-US" altLang="ko-KR" sz="1600" b="1" u="sng" dirty="0">
                <a:solidFill>
                  <a:srgbClr val="FF0000"/>
                </a:solidFill>
              </a:rPr>
              <a:t>Complete information </a:t>
            </a:r>
            <a:r>
              <a:rPr lang="en-US" altLang="ko-KR" sz="1600" dirty="0"/>
              <a:t>of </a:t>
            </a:r>
            <a:r>
              <a:rPr lang="en-US" altLang="ko-KR" sz="1600" dirty="0" smtClean="0"/>
              <a:t>other STAs </a:t>
            </a:r>
            <a:r>
              <a:rPr lang="en-US" altLang="ko-KR" sz="1600" dirty="0"/>
              <a:t>of non-AP MLD </a:t>
            </a:r>
            <a:r>
              <a:rPr lang="en-US" altLang="ko-KR" sz="1600" b="1" u="sng" dirty="0"/>
              <a:t>in ML Element</a:t>
            </a:r>
          </a:p>
          <a:p>
            <a:pPr lvl="1"/>
            <a:r>
              <a:rPr lang="en-US" altLang="ko-KR" sz="1600" dirty="0"/>
              <a:t>2) Set of </a:t>
            </a:r>
            <a:r>
              <a:rPr lang="en-US" altLang="ko-KR" sz="1600" b="1" u="sng" dirty="0"/>
              <a:t>(Preferred) links to be ML </a:t>
            </a:r>
            <a:r>
              <a:rPr lang="en-US" altLang="ko-KR" sz="1600" b="1" u="sng" dirty="0" smtClean="0"/>
              <a:t>Setup (maybe removed)</a:t>
            </a:r>
            <a:endParaRPr lang="en-US" altLang="ko-KR" sz="1600" b="1" u="sng" dirty="0"/>
          </a:p>
          <a:p>
            <a:pPr lvl="1"/>
            <a:r>
              <a:rPr lang="en-US" altLang="ko-KR" sz="1600" b="1" u="sng" dirty="0">
                <a:solidFill>
                  <a:srgbClr val="FF0000"/>
                </a:solidFill>
              </a:rPr>
              <a:t>3) STA-to-Enabled link Mapping</a:t>
            </a:r>
          </a:p>
          <a:p>
            <a:pPr lvl="2"/>
            <a:r>
              <a:rPr lang="en-US" altLang="ko-KR" sz="1400" dirty="0"/>
              <a:t>Which STA will be operating on which link</a:t>
            </a:r>
          </a:p>
          <a:p>
            <a:pPr lvl="1"/>
            <a:r>
              <a:rPr lang="en-US" altLang="ko-KR" sz="1600" dirty="0"/>
              <a:t>2), 3) may be included in ML Element</a:t>
            </a:r>
          </a:p>
          <a:p>
            <a:r>
              <a:rPr lang="en-US" altLang="ko-KR" sz="2000" dirty="0"/>
              <a:t>Complete information of </a:t>
            </a:r>
            <a:r>
              <a:rPr lang="en-US" altLang="ko-KR" sz="2000" dirty="0" smtClean="0"/>
              <a:t>other STAs </a:t>
            </a:r>
            <a:r>
              <a:rPr lang="en-US" altLang="ko-KR" sz="2000" dirty="0"/>
              <a:t>of non-AP MLD in ML </a:t>
            </a:r>
            <a:r>
              <a:rPr lang="en-US" altLang="ko-KR" sz="2000" dirty="0" smtClean="0"/>
              <a:t>IE</a:t>
            </a:r>
            <a:endParaRPr lang="en-US" altLang="ko-KR" sz="2000" dirty="0"/>
          </a:p>
          <a:p>
            <a:pPr lvl="1"/>
            <a:r>
              <a:rPr lang="en-US" altLang="ko-KR" sz="1600" b="1" dirty="0"/>
              <a:t>Option 1 (Explicit): </a:t>
            </a:r>
            <a:r>
              <a:rPr lang="en-US" altLang="ko-KR" sz="1600" dirty="0"/>
              <a:t>indicates the complete information of </a:t>
            </a:r>
            <a:r>
              <a:rPr lang="en-US" altLang="ko-KR" sz="1600" u="sng" dirty="0" smtClean="0"/>
              <a:t>All of other </a:t>
            </a:r>
            <a:r>
              <a:rPr lang="en-US" altLang="ko-KR" sz="1600" u="sng" dirty="0"/>
              <a:t>STAs (regardless of setup) + Indication</a:t>
            </a:r>
            <a:endParaRPr lang="en-US" altLang="ko-KR" sz="1600" dirty="0"/>
          </a:p>
          <a:p>
            <a:pPr lvl="1"/>
            <a:r>
              <a:rPr lang="en-US" altLang="ko-KR" sz="1600" b="1" dirty="0">
                <a:solidFill>
                  <a:srgbClr val="FF0000"/>
                </a:solidFill>
              </a:rPr>
              <a:t>Option 2 (Implicit</a:t>
            </a:r>
            <a:r>
              <a:rPr lang="en-US" altLang="ko-KR" sz="1600" b="1" dirty="0" smtClean="0">
                <a:solidFill>
                  <a:srgbClr val="FF0000"/>
                </a:solidFill>
              </a:rPr>
              <a:t>): </a:t>
            </a:r>
            <a:r>
              <a:rPr lang="en-US" altLang="ko-KR" sz="1600" dirty="0"/>
              <a:t>indicates the complete information of affiliated non-AP STAs corresponding to the links requested for setup  =&gt; </a:t>
            </a:r>
            <a:r>
              <a:rPr lang="en-US" altLang="ko-KR" sz="1600" u="sng" dirty="0"/>
              <a:t>Preferred option due to the signaling overhead</a:t>
            </a:r>
          </a:p>
          <a:p>
            <a:r>
              <a:rPr lang="en-US" altLang="ko-KR" sz="2000" dirty="0"/>
              <a:t>STA-to-Enabled link </a:t>
            </a:r>
            <a:r>
              <a:rPr lang="en-US" altLang="ko-KR" sz="2000" dirty="0" smtClean="0"/>
              <a:t>Mapping (e.g., Link ID)</a:t>
            </a:r>
            <a:endParaRPr lang="en-US" altLang="ko-KR" sz="2000" dirty="0"/>
          </a:p>
          <a:p>
            <a:pPr lvl="1"/>
            <a:r>
              <a:rPr lang="en-US" altLang="ko-KR" sz="1600" dirty="0"/>
              <a:t>TID-to-link mapping can indicate enabled links; however, doesn’t indicate that which </a:t>
            </a:r>
            <a:r>
              <a:rPr lang="en-US" altLang="ko-KR" sz="1600" dirty="0" smtClean="0"/>
              <a:t>non-AP STA </a:t>
            </a:r>
            <a:r>
              <a:rPr lang="en-US" altLang="ko-KR" sz="1600" dirty="0"/>
              <a:t>will be operating on which </a:t>
            </a:r>
            <a:r>
              <a:rPr lang="en-US" altLang="ko-KR" sz="1600" dirty="0" smtClean="0"/>
              <a:t>link after ML setup</a:t>
            </a:r>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Tree>
    <p:extLst>
      <p:ext uri="{BB962C8B-B14F-4D97-AF65-F5344CB8AC3E}">
        <p14:creationId xmlns:p14="http://schemas.microsoft.com/office/powerpoint/2010/main" val="2829069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Request for MLD: Example</a:t>
            </a:r>
            <a:endParaRPr lang="ko-KR" altLang="en-US"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pic>
        <p:nvPicPr>
          <p:cNvPr id="3" name="그림 2"/>
          <p:cNvPicPr>
            <a:picLocks noChangeAspect="1"/>
          </p:cNvPicPr>
          <p:nvPr/>
        </p:nvPicPr>
        <p:blipFill>
          <a:blip r:embed="rId3"/>
          <a:stretch>
            <a:fillRect/>
          </a:stretch>
        </p:blipFill>
        <p:spPr>
          <a:xfrm>
            <a:off x="439356" y="1600200"/>
            <a:ext cx="8265287" cy="4619625"/>
          </a:xfrm>
          <a:prstGeom prst="rect">
            <a:avLst/>
          </a:prstGeom>
        </p:spPr>
      </p:pic>
    </p:spTree>
    <p:extLst>
      <p:ext uri="{BB962C8B-B14F-4D97-AF65-F5344CB8AC3E}">
        <p14:creationId xmlns:p14="http://schemas.microsoft.com/office/powerpoint/2010/main" val="457485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Response for MLD</a:t>
            </a:r>
            <a:endParaRPr lang="ko-KR" altLang="en-US" dirty="0"/>
          </a:p>
        </p:txBody>
      </p:sp>
      <p:sp>
        <p:nvSpPr>
          <p:cNvPr id="3" name="내용 개체 틀 2"/>
          <p:cNvSpPr>
            <a:spLocks noGrp="1"/>
          </p:cNvSpPr>
          <p:nvPr>
            <p:ph idx="1"/>
          </p:nvPr>
        </p:nvSpPr>
        <p:spPr/>
        <p:txBody>
          <a:bodyPr/>
          <a:lstStyle/>
          <a:p>
            <a:r>
              <a:rPr lang="en-US" altLang="ko-KR" sz="2000" dirty="0"/>
              <a:t>An AP of AP MLD receiving would transmit the complete information of Setup links in addition to existing IEs if the AP MLD accepts the Association Request</a:t>
            </a:r>
          </a:p>
          <a:p>
            <a:pPr lvl="1"/>
            <a:r>
              <a:rPr lang="en-US" altLang="ko-KR" sz="1600" b="1" u="sng" dirty="0">
                <a:solidFill>
                  <a:srgbClr val="FF0000"/>
                </a:solidFill>
              </a:rPr>
              <a:t>Complete information</a:t>
            </a:r>
            <a:r>
              <a:rPr lang="en-US" altLang="ko-KR" sz="1600" dirty="0"/>
              <a:t> of other APs of AP </a:t>
            </a:r>
            <a:r>
              <a:rPr lang="en-US" altLang="ko-KR" sz="1600" dirty="0" smtClean="0"/>
              <a:t>MLD in ML element</a:t>
            </a:r>
          </a:p>
          <a:p>
            <a:pPr lvl="1"/>
            <a:r>
              <a:rPr lang="en-US" altLang="ko-KR" sz="1600" dirty="0" smtClean="0"/>
              <a:t>According </a:t>
            </a:r>
            <a:r>
              <a:rPr lang="en-US" altLang="ko-KR" sz="1600" dirty="0"/>
              <a:t>to Status Code, additional information (e.g., modifications to setup) may be included</a:t>
            </a:r>
          </a:p>
          <a:p>
            <a:pPr lvl="1"/>
            <a:r>
              <a:rPr lang="en-US" altLang="ko-KR" sz="1600" dirty="0"/>
              <a:t>In MLD context, some status codes may be newly defined</a:t>
            </a:r>
            <a:endParaRPr lang="en-US" altLang="ko-KR" sz="1400" dirty="0"/>
          </a:p>
          <a:p>
            <a:pPr lvl="1"/>
            <a:endParaRPr lang="en-US" altLang="ko-KR" sz="1600" dirty="0"/>
          </a:p>
          <a:p>
            <a:r>
              <a:rPr lang="en-US" altLang="ko-KR" sz="2000" dirty="0"/>
              <a:t>Complete information of </a:t>
            </a:r>
            <a:r>
              <a:rPr lang="en-US" altLang="ko-KR" sz="2000" dirty="0" smtClean="0"/>
              <a:t>other APs </a:t>
            </a:r>
            <a:r>
              <a:rPr lang="en-US" altLang="ko-KR" sz="2000" dirty="0"/>
              <a:t>of AP MLD in ML Element</a:t>
            </a:r>
          </a:p>
          <a:p>
            <a:pPr lvl="1"/>
            <a:r>
              <a:rPr lang="en-US" altLang="ko-KR" sz="1600" b="1" dirty="0"/>
              <a:t>Option 1 (Explicit): </a:t>
            </a:r>
            <a:r>
              <a:rPr lang="en-US" altLang="ko-KR" sz="1600" dirty="0" smtClean="0"/>
              <a:t>indicates </a:t>
            </a:r>
            <a:r>
              <a:rPr lang="en-US" altLang="ko-KR" sz="1600" dirty="0"/>
              <a:t>the complete information </a:t>
            </a:r>
            <a:r>
              <a:rPr lang="en-US" altLang="ko-KR" sz="1600" dirty="0" smtClean="0"/>
              <a:t>of a</a:t>
            </a:r>
            <a:r>
              <a:rPr lang="en-US" altLang="ko-KR" sz="1600" u="sng" dirty="0" smtClean="0"/>
              <a:t>ll APs/links </a:t>
            </a:r>
            <a:r>
              <a:rPr lang="en-US" altLang="ko-KR" sz="1600" u="sng" dirty="0"/>
              <a:t>(regardless of setup) + Indication</a:t>
            </a:r>
            <a:endParaRPr lang="en-US" altLang="ko-KR" sz="1600" dirty="0"/>
          </a:p>
          <a:p>
            <a:pPr lvl="1"/>
            <a:r>
              <a:rPr lang="en-US" altLang="ko-KR" sz="1600" b="1" dirty="0">
                <a:solidFill>
                  <a:srgbClr val="FF0000"/>
                </a:solidFill>
              </a:rPr>
              <a:t>Option 2 (Implicit</a:t>
            </a:r>
            <a:r>
              <a:rPr lang="en-US" altLang="ko-KR" sz="1600" b="1" dirty="0" smtClean="0">
                <a:solidFill>
                  <a:srgbClr val="FF0000"/>
                </a:solidFill>
              </a:rPr>
              <a:t>)</a:t>
            </a:r>
            <a:r>
              <a:rPr lang="en-US" altLang="ko-KR" sz="1600" dirty="0" smtClean="0">
                <a:solidFill>
                  <a:srgbClr val="FF0000"/>
                </a:solidFill>
              </a:rPr>
              <a:t>:</a:t>
            </a:r>
            <a:r>
              <a:rPr lang="en-US" altLang="ko-KR" sz="1600" dirty="0" smtClean="0"/>
              <a:t> </a:t>
            </a:r>
            <a:r>
              <a:rPr lang="en-US" altLang="ko-KR" sz="1600" dirty="0"/>
              <a:t>indicates the complete information of </a:t>
            </a:r>
            <a:r>
              <a:rPr lang="en-US" altLang="ko-KR" sz="1600" u="sng" dirty="0"/>
              <a:t>each affiliated AP corresponding to the link that is accepted by the AP MLD and requested by the non-AP MLD </a:t>
            </a:r>
            <a:endParaRPr lang="ko-KR" altLang="en-US" sz="1600" u="sng"/>
          </a:p>
          <a:p>
            <a:pPr lvl="1"/>
            <a:r>
              <a:rPr lang="en-US" altLang="ko-KR" sz="1600" dirty="0" smtClean="0"/>
              <a:t>We </a:t>
            </a:r>
            <a:r>
              <a:rPr lang="en-US" altLang="ko-KR" sz="1600" b="1" u="sng" dirty="0"/>
              <a:t>prefer Option 2</a:t>
            </a:r>
            <a:r>
              <a:rPr lang="en-US" altLang="ko-KR" sz="1600" dirty="0"/>
              <a:t> since Option 1 has higher signaling </a:t>
            </a:r>
            <a:r>
              <a:rPr lang="en-US" altLang="ko-KR" sz="1600" dirty="0" smtClean="0"/>
              <a:t>overhead</a:t>
            </a:r>
            <a:endParaRPr lang="en-US" altLang="ko-KR" sz="1600"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1188786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Association </a:t>
            </a:r>
            <a:r>
              <a:rPr lang="en-US" altLang="ko-KR" dirty="0" smtClean="0"/>
              <a:t>Response </a:t>
            </a:r>
            <a:r>
              <a:rPr lang="en-US" altLang="ko-KR" dirty="0"/>
              <a:t>for MLD: Example</a:t>
            </a:r>
            <a:endParaRPr lang="ko-KR" altLang="en-US" dirty="0"/>
          </a:p>
        </p:txBody>
      </p:sp>
      <p:sp>
        <p:nvSpPr>
          <p:cNvPr id="4" name="바닥글 개체 틀 3"/>
          <p:cNvSpPr>
            <a:spLocks noGrp="1"/>
          </p:cNvSpPr>
          <p:nvPr>
            <p:ph type="ftr" sz="quarter" idx="11"/>
          </p:nvPr>
        </p:nvSpPr>
        <p:spPr>
          <a:xfrm>
            <a:off x="6865581" y="6475413"/>
            <a:ext cx="1678344" cy="184666"/>
          </a:xfrm>
        </p:spPr>
        <p:txBody>
          <a:bodyPr/>
          <a:lstStyle/>
          <a:p>
            <a:pPr>
              <a:defRPr/>
            </a:pPr>
            <a:r>
              <a:rPr lang="en-US" altLang="ko-KR" dirty="0" err="1"/>
              <a:t>Insun</a:t>
            </a:r>
            <a:r>
              <a:rPr lang="en-US" altLang="ko-KR" dirty="0"/>
              <a:t> Jang,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pic>
        <p:nvPicPr>
          <p:cNvPr id="6" name="그림 5"/>
          <p:cNvPicPr>
            <a:picLocks noChangeAspect="1"/>
          </p:cNvPicPr>
          <p:nvPr/>
        </p:nvPicPr>
        <p:blipFill>
          <a:blip r:embed="rId3"/>
          <a:stretch>
            <a:fillRect/>
          </a:stretch>
        </p:blipFill>
        <p:spPr>
          <a:xfrm>
            <a:off x="533400" y="1676400"/>
            <a:ext cx="8160196" cy="4560888"/>
          </a:xfrm>
          <a:prstGeom prst="rect">
            <a:avLst/>
          </a:prstGeom>
        </p:spPr>
      </p:pic>
    </p:spTree>
    <p:extLst>
      <p:ext uri="{BB962C8B-B14F-4D97-AF65-F5344CB8AC3E}">
        <p14:creationId xmlns:p14="http://schemas.microsoft.com/office/powerpoint/2010/main" val="357050358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280214</TotalTime>
  <Words>1620</Words>
  <Application>Microsoft Office PowerPoint</Application>
  <PresentationFormat>화면 슬라이드 쇼(4:3)</PresentationFormat>
  <Paragraphs>204</Paragraphs>
  <Slides>17</Slides>
  <Notes>12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17</vt:i4>
      </vt:variant>
    </vt:vector>
  </HeadingPairs>
  <TitlesOfParts>
    <vt:vector size="22" baseType="lpstr">
      <vt:lpstr>굴림</vt:lpstr>
      <vt:lpstr>맑은 고딕</vt:lpstr>
      <vt:lpstr>Arial</vt:lpstr>
      <vt:lpstr>Times New Roman</vt:lpstr>
      <vt:lpstr>802-11-Submission</vt:lpstr>
      <vt:lpstr>Indication of Multi-link Information: Follow-up</vt:lpstr>
      <vt:lpstr>Introduction</vt:lpstr>
      <vt:lpstr>Clarification on Set of Links</vt:lpstr>
      <vt:lpstr>Example</vt:lpstr>
      <vt:lpstr>ML Discovery and Setup</vt:lpstr>
      <vt:lpstr>Association Request for MLD</vt:lpstr>
      <vt:lpstr>Association Request for MLD: Example</vt:lpstr>
      <vt:lpstr>Association Response for MLD</vt:lpstr>
      <vt:lpstr>Association Response for MLD: Example</vt:lpstr>
      <vt:lpstr>Summary</vt:lpstr>
      <vt:lpstr>SP #1</vt:lpstr>
      <vt:lpstr>SP #2</vt:lpstr>
      <vt:lpstr>SP #3</vt:lpstr>
      <vt:lpstr>SP #4</vt:lpstr>
      <vt:lpstr>References</vt:lpstr>
      <vt:lpstr>Related Motions #1</vt:lpstr>
      <vt:lpstr>Related Motions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장인선/선임연구원/미래기술센터 C&amp;M표준(연)IoT커넥티비티표준Task(insun.jang@lge.com)</cp:lastModifiedBy>
  <cp:revision>14237</cp:revision>
  <cp:lastPrinted>2018-10-31T23:27:01Z</cp:lastPrinted>
  <dcterms:created xsi:type="dcterms:W3CDTF">2007-05-21T21:00:37Z</dcterms:created>
  <dcterms:modified xsi:type="dcterms:W3CDTF">2020-08-28T07:27:57Z</dcterms:modified>
</cp:coreProperties>
</file>