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576" y="12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9386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0">
              <a:defRPr sz="1800" b="1"/>
            </a:pPr>
            <a:r>
              <a:rPr lang="en-US" dirty="0"/>
              <a:t>June</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defRPr sz="1800" b="1"/>
            </a:pPr>
            <a:r>
              <a:rPr dirty="0"/>
              <a:t>doc.: IEEE 802.11-20/0</a:t>
            </a:r>
            <a:r>
              <a:rPr lang="en-US" dirty="0"/>
              <a:t>733r3</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June</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6-05</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June</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a:t>
            </a:r>
            <a:r>
              <a:rPr lang="en-US" dirty="0"/>
              <a:t> June 8</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                                                                                                                                            </a:t>
            </a: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Doc 20/855 r1  Presentation on Privacy PAR Proposal</a:t>
            </a:r>
          </a:p>
          <a:p>
            <a:pPr marL="589788" lvl="2" indent="-294894" defTabSz="786384">
              <a:lnSpc>
                <a:spcPct val="90000"/>
              </a:lnSpc>
              <a:spcBef>
                <a:spcPts val="200"/>
              </a:spcBef>
              <a:buFont typeface="Arial"/>
              <a:defRPr sz="1720"/>
            </a:pPr>
            <a:r>
              <a:rPr lang="en-US" dirty="0"/>
              <a:t>Doc 20/854 r1  Proposed Privacy PAR draft</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Review upcoming Telecon Schedule</a:t>
            </a:r>
          </a:p>
          <a:p>
            <a:pPr marL="589788" lvl="2" indent="-294894" defTabSz="786384">
              <a:lnSpc>
                <a:spcPct val="90000"/>
              </a:lnSpc>
              <a:spcBef>
                <a:spcPts val="200"/>
              </a:spcBef>
              <a:buFont typeface="Arial"/>
              <a:defRPr sz="1720"/>
            </a:pPr>
            <a:r>
              <a:rPr lang="en-US" dirty="0"/>
              <a:t>June 22	10:00amEDT</a:t>
            </a:r>
          </a:p>
          <a:p>
            <a:pPr marL="589788" lvl="2" indent="-294894" defTabSz="786384">
              <a:lnSpc>
                <a:spcPct val="90000"/>
              </a:lnSpc>
              <a:spcBef>
                <a:spcPts val="200"/>
              </a:spcBef>
              <a:buFont typeface="Arial"/>
              <a:defRPr sz="1720"/>
            </a:pPr>
            <a:r>
              <a:rPr lang="en-US" dirty="0"/>
              <a:t>July 6	10:00amEDT</a:t>
            </a:r>
          </a:p>
          <a:p>
            <a:pPr marL="589788" lvl="2" indent="-294894" defTabSz="786384">
              <a:lnSpc>
                <a:spcPct val="90000"/>
              </a:lnSpc>
              <a:spcBef>
                <a:spcPts val="200"/>
              </a:spcBef>
              <a:buFont typeface="Arial"/>
              <a:defRPr sz="1720"/>
            </a:pPr>
            <a:r>
              <a:rPr lang="en-US" dirty="0"/>
              <a:t>July 20	10:00amEDT</a:t>
            </a:r>
          </a:p>
          <a:p>
            <a:pPr marL="589788" lvl="2" indent="-294894" defTabSz="786384">
              <a:lnSpc>
                <a:spcPct val="90000"/>
              </a:lnSpc>
              <a:spcBef>
                <a:spcPts val="200"/>
              </a:spcBef>
              <a:buFont typeface="Arial"/>
              <a:defRPr sz="1720"/>
            </a:pPr>
            <a:endParaRPr lang="en-US" dirty="0"/>
          </a:p>
          <a:p>
            <a:pPr marL="227838" lvl="1" indent="-294894" defTabSz="786384">
              <a:lnSpc>
                <a:spcPct val="90000"/>
              </a:lnSpc>
              <a:spcBef>
                <a:spcPts val="200"/>
              </a:spcBef>
              <a:buFont typeface="Arial"/>
              <a:defRPr sz="1720"/>
            </a:pPr>
            <a:r>
              <a:rPr lang="en-US"/>
              <a:t>Adjour</a:t>
            </a:r>
            <a:r>
              <a:rPr lang="en-US" dirty="0"/>
              <a:t>n</a:t>
            </a:r>
            <a:endParaRPr lang="en-US"/>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June 22, 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June</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June</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June 11th</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r>
              <a:rPr lang="en-US" dirty="0"/>
              <a:t>Joseph Levy volunteered</a:t>
            </a:r>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279</TotalTime>
  <Words>732</Words>
  <Application>Microsoft Office PowerPoint</Application>
  <PresentationFormat>On-screen Show (4:3)</PresentationFormat>
  <Paragraphs>122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RCM-SG-Agenda-June-2020</vt:lpstr>
      <vt:lpstr>Abstract</vt:lpstr>
      <vt:lpstr>IEEE 802.11   Random and Changing MAC Addresses Study Group</vt:lpstr>
      <vt:lpstr>Monday, June 11th</vt:lpstr>
      <vt:lpstr>Call for Secretary</vt:lpstr>
      <vt:lpstr>Attendance, etc.</vt:lpstr>
      <vt:lpstr>Participation in IEEE 802 Meetings</vt:lpstr>
      <vt:lpstr>Other Guidelines for IEEE WG Meetings</vt:lpstr>
      <vt:lpstr>Study group operating rules</vt:lpstr>
      <vt:lpstr>RCM ad-hoc Agenda – June 2020</vt:lpstr>
      <vt:lpstr>Motion sent to EC </vt:lpstr>
      <vt:lpstr>Scope and Goals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19</cp:revision>
  <dcterms:modified xsi:type="dcterms:W3CDTF">2020-06-09T14:06:21Z</dcterms:modified>
</cp:coreProperties>
</file>