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9" r:id="rId6"/>
    <p:sldId id="1053" r:id="rId7"/>
    <p:sldId id="1049" r:id="rId8"/>
    <p:sldId id="1050" r:id="rId9"/>
    <p:sldId id="1051" r:id="rId10"/>
    <p:sldId id="1055" r:id="rId11"/>
    <p:sldId id="1056" r:id="rId12"/>
    <p:sldId id="1039" r:id="rId13"/>
    <p:sldId id="1059" r:id="rId14"/>
    <p:sldId id="1054" r:id="rId15"/>
    <p:sldId id="1057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114" d="100"/>
          <a:sy n="114" d="100"/>
        </p:scale>
        <p:origin x="144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802.11-20/0727r0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MAC Address Security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2020-06-29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 non-AP MLD includes the following in the (re)Association Request frame: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non-AP MLD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MAC addresses of all the STAs of the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AP MLD includes the following in the Association Response frame: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AP MLD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MAC addresses of all the APs of the AP MLD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842622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 non-AP MLD and AP MLD use a single and same link to perform the following (i.e., all the following OTA messages will have the same &lt;TA, RA&gt; 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802.11 Authentication (e.g., the open authentication, SAE, </a:t>
            </a:r>
            <a:r>
              <a:rPr lang="en-US" dirty="0" err="1">
                <a:solidFill>
                  <a:schemeClr val="tx2"/>
                </a:solidFill>
              </a:rPr>
              <a:t>etc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Association and Re-association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4-way handshake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737428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4-way handshake uses the MLD addresses of the peer MLDs in lieu of MAC addresses (&lt;TA, RA&gt; of the frames corresponding to the 4-way handshake </a:t>
            </a:r>
            <a:r>
              <a:rPr lang="en-US" dirty="0" err="1">
                <a:solidFill>
                  <a:schemeClr val="tx2"/>
                </a:solidFill>
              </a:rPr>
              <a:t>msgs</a:t>
            </a:r>
            <a:r>
              <a:rPr lang="en-US" dirty="0">
                <a:solidFill>
                  <a:schemeClr val="tx2"/>
                </a:solidFill>
              </a:rPr>
              <a:t>) as AA and SPA in PTK derivation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During the 4-way handshake, the peer MLDs shall exchange the MAC addresses of the STAs corresponding to each setup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MLDs shall verify that the MAC addresses corresponding to each setup link that are exchanged during the 4-way handshake and the multi-link setup are identical. If there is a mismatch, the MLD shall tear down the multi-link (re)setup with the peer MLD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54061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Current Direction of 11be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Each AP of an AP MLD uses a different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AP MLD address can be a value different than any of the AP MAC addresses or it can take the value of one of the AP MAC addresses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Each STA of a non-AP MLD also uses a different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non-AP MLD address can be a value different than any of the STA MAC addresses or it can take the value of one of the STA MAC addresses</a:t>
            </a: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Single PMK per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Single PMKSA per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Single TK per MLD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36E3A-5866-4BE0-9AAE-B7576AB10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MLD and Non-AP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C2F595-15F0-4B58-9C62-ACF5E1969B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F69C7-D5C6-4787-93AE-CE4BBAF332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350F0CB-5AE5-450B-961A-294F86482C09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916055"/>
              </p:ext>
            </p:extLst>
          </p:nvPr>
        </p:nvGraphicFramePr>
        <p:xfrm>
          <a:off x="457200" y="1676400"/>
          <a:ext cx="4267200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Visio" r:id="rId3" imgW="4267328" imgH="3066908" progId="Visio.Drawing.11">
                  <p:embed/>
                </p:oleObj>
              </mc:Choice>
              <mc:Fallback>
                <p:oleObj name="Visio" r:id="rId3" imgW="4267328" imgH="3066908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F2B7CCF-56A6-4FFA-AEE4-3EA1A57A3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676400"/>
                        <a:ext cx="4267200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B320C635-AB09-4DDB-858E-52E8827C16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719840"/>
              </p:ext>
            </p:extLst>
          </p:nvPr>
        </p:nvGraphicFramePr>
        <p:xfrm>
          <a:off x="4571206" y="1670102"/>
          <a:ext cx="4267200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Visio" r:id="rId5" imgW="4267328" imgH="3066908" progId="Visio.Drawing.11">
                  <p:embed/>
                </p:oleObj>
              </mc:Choice>
              <mc:Fallback>
                <p:oleObj name="Visio" r:id="rId5" imgW="4267328" imgH="3066908" progId="Visio.Drawing.11">
                  <p:embed/>
                  <p:pic>
                    <p:nvPicPr>
                      <p:cNvPr id="6" name="Content Placeholder 5">
                        <a:extLst>
                          <a:ext uri="{FF2B5EF4-FFF2-40B4-BE49-F238E27FC236}">
                            <a16:creationId xmlns:a16="http://schemas.microsoft.com/office/drawing/2014/main" id="{9350F0CB-5AE5-450B-961A-294F86482C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1206" y="1670102"/>
                        <a:ext cx="4267200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91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Current Direction of 11be Security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During association, all the link MAC addresses and the MLD address of both peer MLDs are exchanged (all unprotected though)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4-way handshake uses the MLD address of the peer MLDs (as opposed to the MAC address of the peer STAs)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Post-authentication, the TA/RA fields in the MAC header use the MAC addresses of the link for which the frames are transmitted 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41764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799"/>
          </a:xfrm>
        </p:spPr>
        <p:txBody>
          <a:bodyPr/>
          <a:lstStyle/>
          <a:p>
            <a:r>
              <a:rPr lang="en-US" dirty="0"/>
              <a:t>Potential Security Flaw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Traditionally in the single link case, the MAC addresses of the peer STAs are used for 4-way handshake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same MAC addresses are then used in the TA/RA of the frame header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Therefore, the MAC addresses are protected by the 4-way handshake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TA/RA fields are protected by the</a:t>
            </a:r>
            <a:r>
              <a:rPr lang="en-US" b="0" dirty="0">
                <a:solidFill>
                  <a:schemeClr val="tx2"/>
                </a:solidFill>
              </a:rPr>
              <a:t> MIC after the 4-way handshake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the MLO case (currently proposed),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MAC addresses are exchanged during Association (unprotected)</a:t>
            </a:r>
            <a:endParaRPr lang="en-US" b="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MLD addresses of the peer MLDs are used for the computation of the PTK in the 4-way handshake. </a:t>
            </a:r>
            <a:r>
              <a:rPr lang="en-US" dirty="0">
                <a:solidFill>
                  <a:schemeClr val="tx2"/>
                </a:solidFill>
              </a:rPr>
              <a:t>MAC addresses are still used for the actual OTA </a:t>
            </a:r>
            <a:r>
              <a:rPr lang="en-US" dirty="0" err="1">
                <a:solidFill>
                  <a:schemeClr val="tx2"/>
                </a:solidFill>
              </a:rPr>
              <a:t>msgs</a:t>
            </a: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496703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Potential Security Flaw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Step 1:</a:t>
            </a:r>
            <a:r>
              <a:rPr lang="en-US" b="0" dirty="0">
                <a:solidFill>
                  <a:schemeClr val="tx2"/>
                </a:solidFill>
              </a:rPr>
              <a:t> An attacker replaces the authentic STA MAC addresses of the links* during Association (unprotected) with some other values. *The links other than the one used for the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Step 2: </a:t>
            </a:r>
            <a:r>
              <a:rPr lang="en-US" b="0" dirty="0">
                <a:solidFill>
                  <a:schemeClr val="tx2"/>
                </a:solidFill>
              </a:rPr>
              <a:t>Both peer MLDs will execute the 4-way handshake with the MLD addresses and everything will look good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Step 3: </a:t>
            </a:r>
            <a:r>
              <a:rPr lang="en-US" b="0" dirty="0">
                <a:solidFill>
                  <a:schemeClr val="tx2"/>
                </a:solidFill>
              </a:rPr>
              <a:t>However, when the transmitter tries to send a frame with TA/RA field set to the authentic MAC addresses, the receiver will ignore this frame because the receiver only knows about the values (as the RA) injected by the attacker in Step 1 above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6009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2-link AP MLD: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MLD address = </a:t>
            </a:r>
            <a:r>
              <a:rPr lang="en-US" dirty="0" err="1">
                <a:solidFill>
                  <a:schemeClr val="tx2"/>
                </a:solidFill>
              </a:rPr>
              <a:t>MLDa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Link 1 AP1 MAC address = 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Link 2 AP2 MAC address = a2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2-link Non-AP MLD: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MLD address = </a:t>
            </a:r>
            <a:r>
              <a:rPr lang="en-US" dirty="0" err="1">
                <a:solidFill>
                  <a:schemeClr val="tx2"/>
                </a:solidFill>
              </a:rPr>
              <a:t>MLDm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Link 1 STA1 MAC address = m1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Link 2 STA2 MAC address = m2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72755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Example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Association performed on Link 1 (a1, m1), unprotected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Association exchanges: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err="1">
                <a:solidFill>
                  <a:schemeClr val="tx2"/>
                </a:solidFill>
              </a:rPr>
              <a:t>MLDa</a:t>
            </a:r>
            <a:r>
              <a:rPr lang="en-US" dirty="0">
                <a:solidFill>
                  <a:schemeClr val="tx2"/>
                </a:solidFill>
              </a:rPr>
              <a:t>, a1, a2, </a:t>
            </a:r>
            <a:r>
              <a:rPr lang="en-US" dirty="0" err="1">
                <a:solidFill>
                  <a:schemeClr val="tx2"/>
                </a:solidFill>
              </a:rPr>
              <a:t>MLDm</a:t>
            </a:r>
            <a:r>
              <a:rPr lang="en-US" dirty="0">
                <a:solidFill>
                  <a:schemeClr val="tx2"/>
                </a:solidFill>
              </a:rPr>
              <a:t>, m1, </a:t>
            </a:r>
            <a:r>
              <a:rPr lang="en-US" dirty="0">
                <a:solidFill>
                  <a:schemeClr val="accent2"/>
                </a:solidFill>
              </a:rPr>
              <a:t>m2’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Attacker replaces the original m2 by </a:t>
            </a:r>
            <a:r>
              <a:rPr lang="en-US" dirty="0">
                <a:solidFill>
                  <a:schemeClr val="accent2"/>
                </a:solidFill>
              </a:rPr>
              <a:t>m2’</a:t>
            </a:r>
            <a:r>
              <a:rPr lang="en-US" dirty="0">
                <a:solidFill>
                  <a:schemeClr val="tx2"/>
                </a:solidFill>
              </a:rPr>
              <a:t> in the Association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4-way handshake performed on Link 1 (a1, m1) successfully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Now AP MLD sends a legit frame on Link 2 with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&lt;TA, RA&gt; = &lt;a2, m2&gt; , which will be </a:t>
            </a:r>
            <a:r>
              <a:rPr lang="en-US" u="sng" dirty="0">
                <a:solidFill>
                  <a:schemeClr val="tx2"/>
                </a:solidFill>
              </a:rPr>
              <a:t>ignored</a:t>
            </a:r>
            <a:r>
              <a:rPr lang="en-US" dirty="0">
                <a:solidFill>
                  <a:schemeClr val="tx2"/>
                </a:solidFill>
              </a:rPr>
              <a:t> by the STA on Link 2, which is looking for frames with RA=</a:t>
            </a:r>
            <a:r>
              <a:rPr lang="en-US" dirty="0">
                <a:solidFill>
                  <a:schemeClr val="accent2"/>
                </a:solidFill>
              </a:rPr>
              <a:t>m2’</a:t>
            </a:r>
            <a:r>
              <a:rPr lang="en-US" dirty="0">
                <a:solidFill>
                  <a:schemeClr val="tx2"/>
                </a:solidFill>
              </a:rPr>
              <a:t> and not m2</a:t>
            </a:r>
          </a:p>
          <a:p>
            <a:pPr marL="457200" lvl="1" indent="0"/>
            <a:endParaRPr lang="en-US" dirty="0">
              <a:solidFill>
                <a:schemeClr val="tx2"/>
              </a:solidFill>
            </a:endParaRPr>
          </a:p>
          <a:p>
            <a:pPr marL="457200" lvl="1" indent="0"/>
            <a:r>
              <a:rPr lang="en-US" dirty="0">
                <a:solidFill>
                  <a:schemeClr val="tx2"/>
                </a:solidFill>
              </a:rPr>
              <a:t>=&gt; Link 2 will appear dead to the AP MLD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34921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799"/>
          </a:xfrm>
        </p:spPr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include all the MAC addresses of an MLD during the 4-way handshake so they could be bound to the MLD address and MLD 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STA should verify these MAC addresses are the same as those exchanged during the Association Request/Response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E.g., add the MAC addresses of the STAs affiliated with the MLDs as new KDEs in the EAPOL-Key msg 3, and either msg 2 or msg 4. In addition, FT and FILS authentication cases would likely need to be covered as well and for those, similar payload would need to be included either in FTE </a:t>
            </a:r>
            <a:r>
              <a:rPr lang="en-US" b="0" dirty="0" err="1">
                <a:solidFill>
                  <a:schemeClr val="tx2"/>
                </a:solidFill>
              </a:rPr>
              <a:t>subelement</a:t>
            </a:r>
            <a:r>
              <a:rPr lang="en-US" b="0" dirty="0">
                <a:solidFill>
                  <a:schemeClr val="tx2"/>
                </a:solidFill>
              </a:rPr>
              <a:t> or a new IE in (Re)Association Request/Response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712AC8-A898-43EA-B953-07916E0046FF}">
  <ds:schemaRefs>
    <ds:schemaRef ds:uri="http://purl.org/dc/terms/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11481</TotalTime>
  <Words>1084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Visio</vt:lpstr>
      <vt:lpstr>MLA: MAC Address Security</vt:lpstr>
      <vt:lpstr>Current Direction of 11be Security</vt:lpstr>
      <vt:lpstr>AP MLD and Non-AP MLD</vt:lpstr>
      <vt:lpstr>Current Direction of 11be Security (Cont’d)</vt:lpstr>
      <vt:lpstr>Potential Security Flaw</vt:lpstr>
      <vt:lpstr>Potential Security Flaw (Cont’d)</vt:lpstr>
      <vt:lpstr>Example</vt:lpstr>
      <vt:lpstr>Example (Cont’d)</vt:lpstr>
      <vt:lpstr>Proposed Solution</vt:lpstr>
      <vt:lpstr>SP1</vt:lpstr>
      <vt:lpstr>SP2</vt:lpstr>
      <vt:lpstr>SP3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279</cp:revision>
  <cp:lastPrinted>1601-01-01T00:00:00Z</cp:lastPrinted>
  <dcterms:created xsi:type="dcterms:W3CDTF">2019-06-07T21:10:12Z</dcterms:created>
  <dcterms:modified xsi:type="dcterms:W3CDTF">2020-06-29T23:23:37Z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