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  <p:sldId id="893" r:id="rId2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70" d="100"/>
          <a:sy n="70" d="100"/>
        </p:scale>
        <p:origin x="96" y="43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0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2020-6-12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15, 23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marL="1200150" lvl="3" indent="0">
              <a:buNone/>
            </a:pPr>
            <a:r>
              <a:rPr lang="en-US" dirty="0"/>
              <a:t>https://ieee802.my.webex.com/ieee802.my/j.php?MTID=m089e392bb6af7085da420f70a08167dd</a:t>
            </a:r>
          </a:p>
          <a:p>
            <a:pPr marL="1200150" lvl="3" indent="0">
              <a:buNone/>
            </a:pPr>
            <a:r>
              <a:rPr lang="en-US" dirty="0"/>
              <a:t>Meeting number: 132 286 4905</a:t>
            </a:r>
          </a:p>
          <a:p>
            <a:pPr marL="1200150" lvl="3" indent="0">
              <a:buNone/>
            </a:pPr>
            <a:r>
              <a:rPr lang="en-US" dirty="0"/>
              <a:t>Meeting password: wireless (94735377 from phones and video systems)</a:t>
            </a:r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Tap to call in from a mobile device (attendees only)</a:t>
            </a:r>
          </a:p>
          <a:p>
            <a:pPr marL="1200150" lvl="3" indent="0">
              <a:buNone/>
            </a:pPr>
            <a:r>
              <a:rPr lang="en-US" dirty="0"/>
              <a:t>  +1-510-338-9438 USA Toll</a:t>
            </a:r>
          </a:p>
          <a:p>
            <a:pPr marL="1200150" lvl="3" indent="0">
              <a:buNone/>
            </a:pPr>
            <a:r>
              <a:rPr lang="en-US" dirty="0"/>
              <a:t>Global call-in numbers</a:t>
            </a:r>
          </a:p>
          <a:p>
            <a:pPr marL="1200150" lvl="3" indent="0">
              <a:buNone/>
            </a:pPr>
            <a:r>
              <a:rPr lang="en-US" dirty="0"/>
              <a:t>Access code: 132 286 4905</a:t>
            </a:r>
          </a:p>
          <a:p>
            <a:pPr marL="1200150" lvl="3" indent="0">
              <a:buNone/>
            </a:pPr>
            <a:endParaRPr lang="en-US" dirty="0"/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15]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11-20-776r1, MAC CR Miscellaneous CIDs, Alfred Asterjadhi (Qualcomm) – CID 7032 deferred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11-20/0864r1, Comment Resolution for Miscellaneous CIDs, Po-Kai Huang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11-20-0879r0, “PHY CR for CID 7104”, Vinod Kristem (Intel Corporation)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fr-FR" altLang="en-US" sz="1600" dirty="0"/>
              <a:t>11-20-0876r0, SA1 CR for </a:t>
            </a:r>
            <a:r>
              <a:rPr lang="fr-FR" altLang="en-US" sz="1600" dirty="0" err="1"/>
              <a:t>misc</a:t>
            </a:r>
            <a:r>
              <a:rPr lang="fr-FR" altLang="en-US" sz="1600" dirty="0"/>
              <a:t> </a:t>
            </a:r>
            <a:r>
              <a:rPr lang="fr-FR" altLang="en-US" sz="1600" dirty="0" err="1"/>
              <a:t>comments</a:t>
            </a:r>
            <a:r>
              <a:rPr lang="fr-FR" altLang="en-US" sz="1600" dirty="0"/>
              <a:t>-part 2, Minyoung Park (Intel Corporation)</a:t>
            </a:r>
            <a:endParaRPr lang="en-US" altLang="en-US" sz="1600" dirty="0">
              <a:highlight>
                <a:srgbClr val="00FF00"/>
              </a:highlight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197350</TotalTime>
  <Words>1138</Words>
  <Application>Microsoft Office PowerPoint</Application>
  <PresentationFormat>Widescreen</PresentationFormat>
  <Paragraphs>244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15]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 Park</cp:lastModifiedBy>
  <cp:revision>6067</cp:revision>
  <cp:lastPrinted>2014-11-04T15:04:57Z</cp:lastPrinted>
  <dcterms:created xsi:type="dcterms:W3CDTF">2007-04-17T18:10:23Z</dcterms:created>
  <dcterms:modified xsi:type="dcterms:W3CDTF">2020-06-12T21:32:29Z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2020-06-12 21:32:29Z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