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78" autoAdjust="0"/>
    <p:restoredTop sz="92169" autoAdjust="0"/>
  </p:normalViewPr>
  <p:slideViewPr>
    <p:cSldViewPr>
      <p:cViewPr varScale="1">
        <p:scale>
          <a:sx n="88" d="100"/>
          <a:sy n="88" d="100"/>
        </p:scale>
        <p:origin x="90" y="2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802.11-20/0695r8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ieee802.my.webex.com/ieee802.my/j.php?MTID%3Dm4c44382de2f2d5de96d0cd9638890236&amp;sa=D&amp;usd=2&amp;usg=AOvVaw2rUXZxDqdh7QtnSbEflhQ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50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2020-5-26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May 26, 23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 err="1">
                <a:highlight>
                  <a:srgbClr val="FFFF00"/>
                </a:highlight>
              </a:rPr>
              <a:t>Webex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>
                <a:highlight>
                  <a:srgbClr val="FFFF00"/>
                </a:highlight>
                <a:hlinkClick r:id="rId2"/>
              </a:rPr>
              <a:t>link</a:t>
            </a:r>
            <a:endParaRPr lang="en-US" dirty="0">
              <a:highlight>
                <a:srgbClr val="FFFF00"/>
              </a:highlight>
            </a:endParaRPr>
          </a:p>
          <a:p>
            <a:pPr marL="1200150" lvl="3" indent="0">
              <a:buNone/>
            </a:pPr>
            <a:r>
              <a:rPr lang="en-US" dirty="0"/>
              <a:t>Meeting number: 791 406 732</a:t>
            </a:r>
          </a:p>
          <a:p>
            <a:pPr marL="1200150" lvl="3" indent="0">
              <a:buNone/>
            </a:pPr>
            <a:r>
              <a:rPr lang="en-US" dirty="0"/>
              <a:t>Meeting password: wireless</a:t>
            </a:r>
          </a:p>
          <a:p>
            <a:pPr marL="1200150" lvl="3" indent="0">
              <a:buNone/>
            </a:pPr>
            <a:endParaRPr lang="en-US" dirty="0"/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+1-510-338-9438 USA Toll</a:t>
            </a:r>
          </a:p>
          <a:p>
            <a:pPr marL="1200150" lvl="3" indent="0">
              <a:buNone/>
            </a:pPr>
            <a:r>
              <a:rPr lang="en-US" dirty="0"/>
              <a:t>   +44-20-3198-8144 UK Toll</a:t>
            </a:r>
          </a:p>
          <a:p>
            <a:pPr marL="1200150" lvl="3" indent="0">
              <a:buNone/>
            </a:pPr>
            <a:r>
              <a:rPr lang="en-US" dirty="0"/>
              <a:t>Access code: 791 406 732</a:t>
            </a:r>
          </a:p>
          <a:p>
            <a:pPr lvl="1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[May 22]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11-20/0636r2 - CR for WUR Beacon, Po-Kai Huang (Intel) – remaining 3 CIDs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11-20/779r0 – CR for CID 7118, Po-Kai Huang (Intel) </a:t>
            </a:r>
            <a:r>
              <a:rPr lang="en-US" altLang="en-US" sz="1600" dirty="0"/>
              <a:t>   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11-20-801r0 CR for WUR Duty Cycle,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11-20-802r0 CR for WUR Wake-up Operation Part I, Po-Kai Huang (Intel)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>
                <a:highlight>
                  <a:srgbClr val="00FF00"/>
                </a:highlight>
              </a:rPr>
              <a:t>11-20-804r0 CR for WUR Power Management Part I, Po-Kai Huang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188031</TotalTime>
  <Words>839</Words>
  <Application>Microsoft Office PowerPoint</Application>
  <PresentationFormat>Widescreen</PresentationFormat>
  <Paragraphs>192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[May 22]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6027</cp:revision>
  <cp:lastPrinted>2014-11-04T15:04:57Z</cp:lastPrinted>
  <dcterms:created xsi:type="dcterms:W3CDTF">2007-04-17T18:10:23Z</dcterms:created>
  <dcterms:modified xsi:type="dcterms:W3CDTF">2020-05-27T05:57:04Z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2020-05-27 05:57:04Z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