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708" r:id="rId2"/>
    <p:sldId id="879" r:id="rId3"/>
    <p:sldId id="750" r:id="rId4"/>
    <p:sldId id="873" r:id="rId5"/>
    <p:sldId id="825" r:id="rId6"/>
    <p:sldId id="875" r:id="rId7"/>
    <p:sldId id="878" r:id="rId8"/>
    <p:sldId id="876" r:id="rId9"/>
    <p:sldId id="877" r:id="rId10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91" autoAdjust="0"/>
    <p:restoredTop sz="92169" autoAdjust="0"/>
  </p:normalViewPr>
  <p:slideViewPr>
    <p:cSldViewPr>
      <p:cViewPr varScale="1">
        <p:scale>
          <a:sx n="114" d="100"/>
          <a:sy n="114" d="100"/>
        </p:scale>
        <p:origin x="276" y="10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802.11-20/0695r0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9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TGba</a:t>
            </a:r>
            <a:r>
              <a:rPr lang="en-US" altLang="en-US" dirty="0"/>
              <a:t> CRC Telco Agenda and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2020-5-1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5BE9-C2EA-4C75-A854-FFC6AF27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5D4DD-940F-4747-B72C-5CEBA082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contains</a:t>
            </a:r>
          </a:p>
          <a:p>
            <a:pPr lvl="1"/>
            <a:r>
              <a:rPr lang="en-US" dirty="0"/>
              <a:t>Agenda for </a:t>
            </a:r>
            <a:r>
              <a:rPr lang="en-US" dirty="0" err="1"/>
              <a:t>TGba</a:t>
            </a:r>
            <a:r>
              <a:rPr lang="en-US" dirty="0"/>
              <a:t> CRC call [May 4]</a:t>
            </a:r>
          </a:p>
          <a:p>
            <a:pPr lvl="1"/>
            <a:r>
              <a:rPr lang="en-US" dirty="0"/>
              <a:t>Motions on comment resolutions (from motion# 7000)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EC30-18AF-42E8-85CD-CFF35E4E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9B000-CB5C-4551-8EDD-1004D971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83CCF-DC66-4D6C-B2C7-88B6F5A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47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 [May 4]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2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Patent policy (links in the next slide)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Attendance: 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Use IMAT to register your attendance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Motions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802.11-20/635r0 – editorial comments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802.11-20/614r1 -  CID 7002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802.11-20/628r1 – CIDs </a:t>
            </a:r>
            <a:r>
              <a:rPr lang="en-GB" sz="1600" dirty="0"/>
              <a:t>7005, 7006, 7051, 7052</a:t>
            </a:r>
            <a:r>
              <a:rPr lang="en-US" altLang="en-US" sz="1600" dirty="0"/>
              <a:t>        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Presentations   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11-20/0600r0 - CRs for D6.0 WUR Discovery CIDs, </a:t>
            </a:r>
            <a:r>
              <a:rPr lang="en-US" altLang="en-US" sz="1600" dirty="0" err="1"/>
              <a:t>Rojan</a:t>
            </a:r>
            <a:r>
              <a:rPr lang="en-US" altLang="en-US" sz="1600" dirty="0"/>
              <a:t> </a:t>
            </a:r>
            <a:r>
              <a:rPr lang="en-US" altLang="en-US" sz="1600" dirty="0" err="1"/>
              <a:t>Chitrakar</a:t>
            </a:r>
            <a:r>
              <a:rPr lang="en-US" altLang="en-US" sz="1600" dirty="0"/>
              <a:t> (Panasonic)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11-20/0601r0 - CRs for D6.0 WUR Frame Protection CIDs, </a:t>
            </a:r>
            <a:r>
              <a:rPr lang="en-US" altLang="en-US" sz="1600" dirty="0" err="1"/>
              <a:t>Rojan</a:t>
            </a:r>
            <a:r>
              <a:rPr lang="en-US" altLang="en-US" sz="1600" dirty="0"/>
              <a:t> </a:t>
            </a:r>
            <a:r>
              <a:rPr lang="en-US" altLang="en-US" sz="1600" dirty="0" err="1"/>
              <a:t>Chitrakar</a:t>
            </a:r>
            <a:r>
              <a:rPr lang="en-US" altLang="en-US" sz="1600" dirty="0"/>
              <a:t> (Panasonic)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11-20/0636r0 - CR for WUR Beacon, Po-Kai Huang (Intel)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pt-BR" altLang="en-US" sz="1600" dirty="0"/>
              <a:t>11-20/0692r0 CR for Editorial 7109, </a:t>
            </a:r>
            <a:r>
              <a:rPr lang="en-US" altLang="en-US" sz="1600" dirty="0"/>
              <a:t>Po-Kai Huang (Intel)</a:t>
            </a:r>
            <a:endParaRPr lang="pt-BR" altLang="en-US" sz="1600" dirty="0"/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11-20/0679r0 - CR for misc. CIDs, Minyoung Park (Intel)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Adjourn</a:t>
            </a: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11-20/0573r1 for CIDs listed below:</a:t>
            </a:r>
          </a:p>
          <a:p>
            <a:pPr lvl="1"/>
            <a:r>
              <a:rPr lang="en-US" dirty="0"/>
              <a:t>7018, 7019, 7020, 7071, 7072, 7073, 7074, 7075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Steve Shellhammer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4Y/0N/6A motion passes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11-20/0522r1 for CIDs listed below:</a:t>
            </a:r>
          </a:p>
          <a:p>
            <a:pPr lvl="1"/>
            <a:r>
              <a:rPr lang="en-US" dirty="0"/>
              <a:t>7050, 7112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Lei Huang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motion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65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7002 [Editorial Comments]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resolutions in 11-20/0635r0 for the editorial comments: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804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11-20/0614r1 for CIDs listed below:</a:t>
            </a:r>
          </a:p>
          <a:p>
            <a:pPr lvl="1"/>
            <a:r>
              <a:rPr lang="en-US" dirty="0"/>
              <a:t>7002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Steve Shellhammer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4053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</a:t>
            </a:r>
            <a:r>
              <a:rPr lang="en-US"/>
              <a:t>comment resolution </a:t>
            </a:r>
            <a:r>
              <a:rPr lang="en-US" dirty="0"/>
              <a:t>in 11-20/0628r1 for CIDs listed below:</a:t>
            </a:r>
          </a:p>
          <a:p>
            <a:pPr lvl="1"/>
            <a:r>
              <a:rPr lang="en-GB" dirty="0"/>
              <a:t>7005, 7006, 7051, 7052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76432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185627</TotalTime>
  <Words>374</Words>
  <Application>Microsoft Office PowerPoint</Application>
  <PresentationFormat>Widescreen</PresentationFormat>
  <Paragraphs>96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802-11-Submission</vt:lpstr>
      <vt:lpstr>Document</vt:lpstr>
      <vt:lpstr>TGba CRC Telco Agenda and Motions</vt:lpstr>
      <vt:lpstr>Abstract</vt:lpstr>
      <vt:lpstr>Agenda [May 4]</vt:lpstr>
      <vt:lpstr>Teleconferences are subject to applicable policies and procedures</vt:lpstr>
      <vt:lpstr>Motion# 7000</vt:lpstr>
      <vt:lpstr>Motion# 7001</vt:lpstr>
      <vt:lpstr>Motion# 7002 [Editorial Comments]</vt:lpstr>
      <vt:lpstr>Motion# 7003</vt:lpstr>
      <vt:lpstr>Motion# 7004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Park, Minyoung</cp:lastModifiedBy>
  <cp:revision>5971</cp:revision>
  <cp:lastPrinted>2014-11-04T15:04:57Z</cp:lastPrinted>
  <dcterms:created xsi:type="dcterms:W3CDTF">2007-04-17T18:10:23Z</dcterms:created>
  <dcterms:modified xsi:type="dcterms:W3CDTF">2020-05-01T21:07:16Z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66cf51b5-cac2-4610-8e43-73ec26372730</vt:lpwstr>
  </property>
  <property fmtid="{D5CDD505-2E9C-101B-9397-08002B2CF9AE}" pid="32" name="CTP_TimeStamp">
    <vt:lpwstr>2020-05-01 21:07:16Z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