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331" r:id="rId2"/>
    <p:sldId id="1117" r:id="rId3"/>
    <p:sldId id="1119" r:id="rId4"/>
    <p:sldId id="1121" r:id="rId5"/>
    <p:sldId id="1120" r:id="rId6"/>
    <p:sldId id="1123" r:id="rId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0" autoAdjust="0"/>
    <p:restoredTop sz="89820" autoAdjust="0"/>
  </p:normalViewPr>
  <p:slideViewPr>
    <p:cSldViewPr>
      <p:cViewPr varScale="1">
        <p:scale>
          <a:sx n="60" d="100"/>
          <a:sy n="60" d="100"/>
        </p:scale>
        <p:origin x="1852" y="4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6</a:t>
            </a:fld>
            <a:endParaRPr lang="en-GB" altLang="en-US"/>
          </a:p>
        </p:txBody>
      </p:sp>
    </p:spTree>
    <p:extLst>
      <p:ext uri="{BB962C8B-B14F-4D97-AF65-F5344CB8AC3E}">
        <p14:creationId xmlns:p14="http://schemas.microsoft.com/office/powerpoint/2010/main" val="3776230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en-US" dirty="0"/>
              <a:t>April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6/13/2020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April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802.11-20/0678r3</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o-kai.huang@int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robert.stacey@inte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solidFill>
                  <a:schemeClr val="tx1"/>
                </a:solidFill>
              </a:rPr>
              <a:t>Some Thoughts </a:t>
            </a:r>
            <a:r>
              <a:rPr lang="en-GB" altLang="en-US" dirty="0"/>
              <a:t>on Control Response MCS Negotiation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2020-04-27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631531645"/>
              </p:ext>
            </p:extLst>
          </p:nvPr>
        </p:nvGraphicFramePr>
        <p:xfrm>
          <a:off x="1152524" y="2998721"/>
          <a:ext cx="7451924" cy="2453640"/>
        </p:xfrm>
        <a:graphic>
          <a:graphicData uri="http://schemas.openxmlformats.org/drawingml/2006/table">
            <a:tbl>
              <a:tblPr firstRow="1" bandRow="1">
                <a:tableStyleId>{21E4AEA4-8DFA-4A89-87EB-49C32662AFE0}</a:tableStyleId>
              </a:tblPr>
              <a:tblGrid>
                <a:gridCol w="1459655">
                  <a:extLst>
                    <a:ext uri="{9D8B030D-6E8A-4147-A177-3AD203B41FA5}">
                      <a16:colId xmlns:a16="http://schemas.microsoft.com/office/drawing/2014/main" val="20000"/>
                    </a:ext>
                  </a:extLst>
                </a:gridCol>
                <a:gridCol w="998711">
                  <a:extLst>
                    <a:ext uri="{9D8B030D-6E8A-4147-A177-3AD203B41FA5}">
                      <a16:colId xmlns:a16="http://schemas.microsoft.com/office/drawing/2014/main" val="20001"/>
                    </a:ext>
                  </a:extLst>
                </a:gridCol>
                <a:gridCol w="2074247">
                  <a:extLst>
                    <a:ext uri="{9D8B030D-6E8A-4147-A177-3AD203B41FA5}">
                      <a16:colId xmlns:a16="http://schemas.microsoft.com/office/drawing/2014/main" val="20002"/>
                    </a:ext>
                  </a:extLst>
                </a:gridCol>
                <a:gridCol w="691416">
                  <a:extLst>
                    <a:ext uri="{9D8B030D-6E8A-4147-A177-3AD203B41FA5}">
                      <a16:colId xmlns:a16="http://schemas.microsoft.com/office/drawing/2014/main" val="20003"/>
                    </a:ext>
                  </a:extLst>
                </a:gridCol>
                <a:gridCol w="2227895">
                  <a:extLst>
                    <a:ext uri="{9D8B030D-6E8A-4147-A177-3AD203B41FA5}">
                      <a16:colId xmlns:a16="http://schemas.microsoft.com/office/drawing/2014/main" val="20004"/>
                    </a:ext>
                  </a:extLst>
                </a:gridCol>
              </a:tblGrid>
              <a:tr h="257776">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22562">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hlinkClick r:id="rId3"/>
                        </a:rPr>
                        <a:t>po-kai.huang@intel.com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hlinkClick r:id="rId4"/>
                        </a:rPr>
                        <a:t>robert.stacey@intel.com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F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22562">
                <a:tc>
                  <a:txBody>
                    <a:bodyPr/>
                    <a:lstStyle/>
                    <a:p>
                      <a:pPr algn="ctr"/>
                      <a:r>
                        <a:rPr lang="en-US" sz="1100" kern="1200" dirty="0">
                          <a:solidFill>
                            <a:schemeClr val="dk1"/>
                          </a:solidFill>
                          <a:latin typeface="+mn-lt"/>
                          <a:ea typeface="+mn-ea"/>
                          <a:cs typeface="+mn-cs"/>
                        </a:rPr>
                        <a:t>Emily Qi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emily.h.qi@intel.com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22562">
                <a:tc rowSpan="2">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8368655"/>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466785"/>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
        <p:nvSpPr>
          <p:cNvPr id="10" name="Rectangle 4">
            <a:extLst>
              <a:ext uri="{FF2B5EF4-FFF2-40B4-BE49-F238E27FC236}">
                <a16:creationId xmlns:a16="http://schemas.microsoft.com/office/drawing/2014/main" id="{58494D45-8928-43FC-8324-0AEEDA2983F2}"/>
              </a:ext>
            </a:extLst>
          </p:cNvPr>
          <p:cNvSpPr txBox="1">
            <a:spLocks noChangeArrowheads="1"/>
          </p:cNvSpPr>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a:t>April 2020</a:t>
            </a:r>
            <a:endParaRPr lang="en-GB"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9D64D-4543-4719-BE5C-EBD35F5B4B2E}"/>
              </a:ext>
            </a:extLst>
          </p:cNvPr>
          <p:cNvSpPr>
            <a:spLocks noGrp="1"/>
          </p:cNvSpPr>
          <p:nvPr>
            <p:ph type="title"/>
          </p:nvPr>
        </p:nvSpPr>
        <p:spPr/>
        <p:txBody>
          <a:bodyPr/>
          <a:lstStyle/>
          <a:p>
            <a:r>
              <a:rPr lang="en-US" dirty="0"/>
              <a:t>Recommend for Analysis</a:t>
            </a:r>
          </a:p>
        </p:txBody>
      </p:sp>
      <p:sp>
        <p:nvSpPr>
          <p:cNvPr id="3" name="Content Placeholder 2">
            <a:extLst>
              <a:ext uri="{FF2B5EF4-FFF2-40B4-BE49-F238E27FC236}">
                <a16:creationId xmlns:a16="http://schemas.microsoft.com/office/drawing/2014/main" id="{B6D46729-2282-4AB0-B7C2-42C23733ABA5}"/>
              </a:ext>
            </a:extLst>
          </p:cNvPr>
          <p:cNvSpPr>
            <a:spLocks noGrp="1"/>
          </p:cNvSpPr>
          <p:nvPr>
            <p:ph idx="1"/>
          </p:nvPr>
        </p:nvSpPr>
        <p:spPr/>
        <p:txBody>
          <a:bodyPr/>
          <a:lstStyle/>
          <a:p>
            <a:r>
              <a:rPr lang="en-US" sz="1600" dirty="0"/>
              <a:t>The proposal vaguely talks about solving power imbalance and assumes that </a:t>
            </a:r>
          </a:p>
          <a:p>
            <a:pPr lvl="1"/>
            <a:r>
              <a:rPr lang="en-US" sz="1400" dirty="0"/>
              <a:t>The recipient can figure out the power imbalance between the originator and the recipient </a:t>
            </a:r>
          </a:p>
          <a:p>
            <a:pPr lvl="1"/>
            <a:r>
              <a:rPr lang="en-US" sz="1400" dirty="0"/>
              <a:t>The recipient can then figure out the MCS difference across the board needed to accommodate that power imbalance</a:t>
            </a:r>
          </a:p>
          <a:p>
            <a:pPr lvl="1"/>
            <a:r>
              <a:rPr lang="en-US" sz="1400" dirty="0"/>
              <a:t>The above question is considered implementation specific and ignored in the proposal</a:t>
            </a:r>
          </a:p>
          <a:p>
            <a:r>
              <a:rPr lang="en-US" sz="1600" dirty="0"/>
              <a:t>In reality, </a:t>
            </a:r>
          </a:p>
          <a:p>
            <a:pPr lvl="1"/>
            <a:r>
              <a:rPr lang="en-US" sz="1400" dirty="0"/>
              <a:t>MCS decoding curve is different for each device and depends on </a:t>
            </a:r>
          </a:p>
          <a:p>
            <a:pPr lvl="2"/>
            <a:r>
              <a:rPr lang="en-US" sz="1200" dirty="0"/>
              <a:t>Channel Model</a:t>
            </a:r>
          </a:p>
          <a:p>
            <a:pPr lvl="2"/>
            <a:r>
              <a:rPr lang="en-US" sz="1200" dirty="0"/>
              <a:t>Size of the frames</a:t>
            </a:r>
          </a:p>
          <a:p>
            <a:pPr lvl="2"/>
            <a:r>
              <a:rPr lang="en-US" sz="1200" dirty="0"/>
              <a:t>Impairments</a:t>
            </a:r>
          </a:p>
          <a:p>
            <a:pPr lvl="1"/>
            <a:r>
              <a:rPr lang="en-US" sz="1400" dirty="0"/>
              <a:t>We expect that a STA has to guess and keep changing the negotiated value similar to a link adaptation procedure (try MCS difference 1, try MCS difference 2, and so on)</a:t>
            </a:r>
          </a:p>
          <a:p>
            <a:pPr lvl="1"/>
            <a:r>
              <a:rPr lang="en-US" sz="1400" dirty="0"/>
              <a:t>Analysis maybe useful to understand if this additional procedure on top of existing link adaptation procedure is helpful and improves the performance</a:t>
            </a:r>
          </a:p>
          <a:p>
            <a:pPr lvl="1"/>
            <a:endParaRPr lang="en-US" sz="1400" dirty="0"/>
          </a:p>
          <a:p>
            <a:pPr marL="857250" lvl="2" indent="0">
              <a:buNone/>
            </a:pPr>
            <a:endParaRPr lang="en-US" sz="1200" dirty="0"/>
          </a:p>
          <a:p>
            <a:pPr lvl="1"/>
            <a:endParaRPr lang="en-US" sz="1800" dirty="0"/>
          </a:p>
        </p:txBody>
      </p:sp>
      <p:sp>
        <p:nvSpPr>
          <p:cNvPr id="4" name="Footer Placeholder 3">
            <a:extLst>
              <a:ext uri="{FF2B5EF4-FFF2-40B4-BE49-F238E27FC236}">
                <a16:creationId xmlns:a16="http://schemas.microsoft.com/office/drawing/2014/main" id="{973D0586-431D-4E88-B672-A415F6D301F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EB713BC-98E4-4E96-846A-9AF8AEC9BFA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6" name="Rectangle 4">
            <a:extLst>
              <a:ext uri="{FF2B5EF4-FFF2-40B4-BE49-F238E27FC236}">
                <a16:creationId xmlns:a16="http://schemas.microsoft.com/office/drawing/2014/main" id="{04D592A0-5EC4-4619-B821-E09440379337}"/>
              </a:ext>
            </a:extLst>
          </p:cNvPr>
          <p:cNvSpPr txBox="1">
            <a:spLocks noChangeArrowheads="1"/>
          </p:cNvSpPr>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a:t>April 2020</a:t>
            </a:r>
            <a:endParaRPr lang="en-GB" altLang="en-US" dirty="0"/>
          </a:p>
        </p:txBody>
      </p:sp>
    </p:spTree>
    <p:extLst>
      <p:ext uri="{BB962C8B-B14F-4D97-AF65-F5344CB8AC3E}">
        <p14:creationId xmlns:p14="http://schemas.microsoft.com/office/powerpoint/2010/main" val="3003416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32BE5-70CB-4300-BE5D-1EA6DB0212D9}"/>
              </a:ext>
            </a:extLst>
          </p:cNvPr>
          <p:cNvSpPr>
            <a:spLocks noGrp="1"/>
          </p:cNvSpPr>
          <p:nvPr>
            <p:ph type="title"/>
          </p:nvPr>
        </p:nvSpPr>
        <p:spPr/>
        <p:txBody>
          <a:bodyPr/>
          <a:lstStyle/>
          <a:p>
            <a:r>
              <a:rPr lang="en-US" dirty="0"/>
              <a:t>Requirement of Negotiation</a:t>
            </a:r>
          </a:p>
        </p:txBody>
      </p:sp>
      <p:sp>
        <p:nvSpPr>
          <p:cNvPr id="3" name="Content Placeholder 2">
            <a:extLst>
              <a:ext uri="{FF2B5EF4-FFF2-40B4-BE49-F238E27FC236}">
                <a16:creationId xmlns:a16="http://schemas.microsoft.com/office/drawing/2014/main" id="{1330A0FA-3EE8-40DC-9987-CE0490F91F4E}"/>
              </a:ext>
            </a:extLst>
          </p:cNvPr>
          <p:cNvSpPr>
            <a:spLocks noGrp="1"/>
          </p:cNvSpPr>
          <p:nvPr>
            <p:ph idx="1"/>
          </p:nvPr>
        </p:nvSpPr>
        <p:spPr/>
        <p:txBody>
          <a:bodyPr/>
          <a:lstStyle/>
          <a:p>
            <a:r>
              <a:rPr lang="en-US" dirty="0"/>
              <a:t>The current spec assumes that the originator can reject the request for whatever reason</a:t>
            </a:r>
          </a:p>
          <a:p>
            <a:r>
              <a:rPr lang="en-US" dirty="0"/>
              <a:t>However, the previous slide highlights that a STA may need adaptation algorithm to figure out the difference</a:t>
            </a:r>
          </a:p>
          <a:p>
            <a:r>
              <a:rPr lang="en-US" dirty="0"/>
              <a:t>If a originator can reject for whatever reason, then there is no way for the STA to do adaptation algorithm</a:t>
            </a:r>
          </a:p>
          <a:p>
            <a:r>
              <a:rPr lang="en-US" dirty="0"/>
              <a:t>We think the negotiation procedure may need to be simplified if we want the proposal to be useful</a:t>
            </a:r>
          </a:p>
          <a:p>
            <a:pPr marL="457200" lvl="1" indent="0">
              <a:buNone/>
            </a:pPr>
            <a:endParaRPr lang="en-US" dirty="0"/>
          </a:p>
        </p:txBody>
      </p:sp>
      <p:sp>
        <p:nvSpPr>
          <p:cNvPr id="4" name="Footer Placeholder 3">
            <a:extLst>
              <a:ext uri="{FF2B5EF4-FFF2-40B4-BE49-F238E27FC236}">
                <a16:creationId xmlns:a16="http://schemas.microsoft.com/office/drawing/2014/main" id="{53097073-A8FC-42F6-A466-C1894BDFC8C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794B8E8-E14F-47B1-8A93-32ECD994D63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6" name="Rectangle 4">
            <a:extLst>
              <a:ext uri="{FF2B5EF4-FFF2-40B4-BE49-F238E27FC236}">
                <a16:creationId xmlns:a16="http://schemas.microsoft.com/office/drawing/2014/main" id="{B6336169-6AE2-4329-B79E-710FB0DCF6B3}"/>
              </a:ext>
            </a:extLst>
          </p:cNvPr>
          <p:cNvSpPr txBox="1">
            <a:spLocks noChangeArrowheads="1"/>
          </p:cNvSpPr>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a:t>April 2020</a:t>
            </a:r>
            <a:endParaRPr lang="en-GB" altLang="en-US" dirty="0"/>
          </a:p>
        </p:txBody>
      </p:sp>
    </p:spTree>
    <p:extLst>
      <p:ext uri="{BB962C8B-B14F-4D97-AF65-F5344CB8AC3E}">
        <p14:creationId xmlns:p14="http://schemas.microsoft.com/office/powerpoint/2010/main" val="3851475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8BD69-B57D-4D19-AD9B-C1B61CC854BD}"/>
              </a:ext>
            </a:extLst>
          </p:cNvPr>
          <p:cNvSpPr>
            <a:spLocks noGrp="1"/>
          </p:cNvSpPr>
          <p:nvPr>
            <p:ph type="title"/>
          </p:nvPr>
        </p:nvSpPr>
        <p:spPr/>
        <p:txBody>
          <a:bodyPr/>
          <a:lstStyle/>
          <a:p>
            <a:r>
              <a:rPr lang="en-US" dirty="0"/>
              <a:t>Consideration of 11ah vs baseline</a:t>
            </a:r>
          </a:p>
        </p:txBody>
      </p:sp>
      <p:sp>
        <p:nvSpPr>
          <p:cNvPr id="3" name="Content Placeholder 2">
            <a:extLst>
              <a:ext uri="{FF2B5EF4-FFF2-40B4-BE49-F238E27FC236}">
                <a16:creationId xmlns:a16="http://schemas.microsoft.com/office/drawing/2014/main" id="{C75D1392-983A-4098-B5B2-A2AC2F327331}"/>
              </a:ext>
            </a:extLst>
          </p:cNvPr>
          <p:cNvSpPr>
            <a:spLocks noGrp="1"/>
          </p:cNvSpPr>
          <p:nvPr>
            <p:ph idx="1"/>
          </p:nvPr>
        </p:nvSpPr>
        <p:spPr/>
        <p:txBody>
          <a:bodyPr/>
          <a:lstStyle/>
          <a:p>
            <a:r>
              <a:rPr lang="en-US" kern="1200" dirty="0">
                <a:solidFill>
                  <a:schemeClr val="dk1"/>
                </a:solidFill>
              </a:rPr>
              <a:t>11ah is designed for a scenario for thousands of STAs due to extended coverage, which is different from the scenario of baseline.</a:t>
            </a:r>
          </a:p>
          <a:p>
            <a:r>
              <a:rPr lang="en-US" kern="1200" dirty="0">
                <a:solidFill>
                  <a:schemeClr val="dk1"/>
                </a:solidFill>
              </a:rPr>
              <a:t>Different scenarios requires different consideration and analysis. </a:t>
            </a:r>
          </a:p>
          <a:p>
            <a:r>
              <a:rPr lang="en-US" kern="1200" dirty="0">
                <a:solidFill>
                  <a:schemeClr val="dk1"/>
                </a:solidFill>
              </a:rPr>
              <a:t>Directly copying the negotiation algorithm is not the best way to go forward.</a:t>
            </a:r>
            <a:endParaRPr lang="en-US" dirty="0"/>
          </a:p>
        </p:txBody>
      </p:sp>
      <p:sp>
        <p:nvSpPr>
          <p:cNvPr id="4" name="Footer Placeholder 3">
            <a:extLst>
              <a:ext uri="{FF2B5EF4-FFF2-40B4-BE49-F238E27FC236}">
                <a16:creationId xmlns:a16="http://schemas.microsoft.com/office/drawing/2014/main" id="{166913C3-26CE-4EF5-AEA4-7641D4C020A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F80F62B-BFE5-4D28-AD8B-AE7F35631DD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2634546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98C80-3DF6-48DC-831A-0ADC441B477E}"/>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3477B9D-602C-4818-941B-A88AAE25775C}"/>
              </a:ext>
            </a:extLst>
          </p:cNvPr>
          <p:cNvSpPr>
            <a:spLocks noGrp="1"/>
          </p:cNvSpPr>
          <p:nvPr>
            <p:ph idx="1"/>
          </p:nvPr>
        </p:nvSpPr>
        <p:spPr>
          <a:xfrm>
            <a:off x="611560" y="1484784"/>
            <a:ext cx="7772400" cy="4114800"/>
          </a:xfrm>
        </p:spPr>
        <p:txBody>
          <a:bodyPr/>
          <a:lstStyle/>
          <a:p>
            <a:r>
              <a:rPr lang="en-US" dirty="0"/>
              <a:t>We recommend to have more analysis to describe the gain saving for non-S1G STA</a:t>
            </a:r>
          </a:p>
          <a:p>
            <a:pPr lvl="1"/>
            <a:r>
              <a:rPr lang="en-US" dirty="0"/>
              <a:t>Useful to convince people to use it after this is introduced to the spec</a:t>
            </a:r>
          </a:p>
          <a:p>
            <a:r>
              <a:rPr lang="en-US" dirty="0"/>
              <a:t>We recommend to reconsider the need of negotiation, and the negotiation procedure may need to be revised to make the protocol useful. </a:t>
            </a:r>
          </a:p>
          <a:p>
            <a:r>
              <a:rPr lang="en-US" dirty="0"/>
              <a:t>We recommend to differentiate the scenarios used in 11ah and baseline separately rather than directly copy the algorithm</a:t>
            </a:r>
          </a:p>
          <a:p>
            <a:endParaRPr lang="en-US" dirty="0"/>
          </a:p>
          <a:p>
            <a:pPr lvl="1"/>
            <a:endParaRPr lang="en-US" dirty="0"/>
          </a:p>
        </p:txBody>
      </p:sp>
      <p:sp>
        <p:nvSpPr>
          <p:cNvPr id="4" name="Footer Placeholder 3">
            <a:extLst>
              <a:ext uri="{FF2B5EF4-FFF2-40B4-BE49-F238E27FC236}">
                <a16:creationId xmlns:a16="http://schemas.microsoft.com/office/drawing/2014/main" id="{D7059A03-18F1-403B-A9C3-E35045BF380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28C3324-852E-47D5-BC28-AE1E173D6B5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6" name="Rectangle 4">
            <a:extLst>
              <a:ext uri="{FF2B5EF4-FFF2-40B4-BE49-F238E27FC236}">
                <a16:creationId xmlns:a16="http://schemas.microsoft.com/office/drawing/2014/main" id="{B7193406-3A17-4026-B808-828FBC13F149}"/>
              </a:ext>
            </a:extLst>
          </p:cNvPr>
          <p:cNvSpPr txBox="1">
            <a:spLocks noChangeArrowheads="1"/>
          </p:cNvSpPr>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a:t>April 2020</a:t>
            </a:r>
            <a:endParaRPr lang="en-GB" altLang="en-US" dirty="0"/>
          </a:p>
        </p:txBody>
      </p:sp>
    </p:spTree>
    <p:extLst>
      <p:ext uri="{BB962C8B-B14F-4D97-AF65-F5344CB8AC3E}">
        <p14:creationId xmlns:p14="http://schemas.microsoft.com/office/powerpoint/2010/main" val="2227709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7400-090D-490E-B428-718D721F86E9}"/>
              </a:ext>
            </a:extLst>
          </p:cNvPr>
          <p:cNvSpPr>
            <a:spLocks noGrp="1"/>
          </p:cNvSpPr>
          <p:nvPr>
            <p:ph type="title"/>
          </p:nvPr>
        </p:nvSpPr>
        <p:spPr>
          <a:xfrm>
            <a:off x="685800" y="685800"/>
            <a:ext cx="7772400" cy="870992"/>
          </a:xfrm>
        </p:spPr>
        <p:txBody>
          <a:bodyPr/>
          <a:lstStyle/>
          <a:p>
            <a:r>
              <a:rPr lang="en-US" dirty="0"/>
              <a:t>Proposed Resolution for CID 4156 </a:t>
            </a:r>
          </a:p>
        </p:txBody>
      </p:sp>
      <p:sp>
        <p:nvSpPr>
          <p:cNvPr id="3" name="Content Placeholder 2">
            <a:extLst>
              <a:ext uri="{FF2B5EF4-FFF2-40B4-BE49-F238E27FC236}">
                <a16:creationId xmlns:a16="http://schemas.microsoft.com/office/drawing/2014/main" id="{7C556B1F-2E21-425A-867B-4B6A2F09C8A2}"/>
              </a:ext>
            </a:extLst>
          </p:cNvPr>
          <p:cNvSpPr>
            <a:spLocks noGrp="1"/>
          </p:cNvSpPr>
          <p:nvPr>
            <p:ph idx="1"/>
          </p:nvPr>
        </p:nvSpPr>
        <p:spPr>
          <a:xfrm>
            <a:off x="465262" y="1556792"/>
            <a:ext cx="8289676" cy="4846613"/>
          </a:xfrm>
        </p:spPr>
        <p:txBody>
          <a:bodyPr/>
          <a:lstStyle/>
          <a:p>
            <a:r>
              <a:rPr lang="en-GB" kern="1200" dirty="0">
                <a:solidFill>
                  <a:schemeClr val="dk1"/>
                </a:solidFill>
              </a:rPr>
              <a:t>Proposed Resolution: Reject. </a:t>
            </a:r>
          </a:p>
          <a:p>
            <a:r>
              <a:rPr lang="en-GB" kern="1200" dirty="0">
                <a:solidFill>
                  <a:schemeClr val="dk1"/>
                </a:solidFill>
              </a:rPr>
              <a:t>Reject reason: </a:t>
            </a:r>
            <a:endParaRPr lang="en-US" kern="1200" dirty="0">
              <a:solidFill>
                <a:schemeClr val="dk1"/>
              </a:solidFill>
            </a:endParaRPr>
          </a:p>
          <a:p>
            <a:pPr lvl="1"/>
            <a:r>
              <a:rPr lang="en-US" b="0" kern="1200" dirty="0">
                <a:solidFill>
                  <a:schemeClr val="dk1"/>
                </a:solidFill>
              </a:rPr>
              <a:t>The CRC discussed this comment at length and did not come to consensus to make the change. The major concern raised during the discussion to extend and cover PHY types beyond S1G is the need to negotiate for MCS change. Specifically, 11ah is designed for a scenario </a:t>
            </a:r>
            <a:r>
              <a:rPr lang="en-US" kern="1200" dirty="0">
                <a:solidFill>
                  <a:schemeClr val="dk1"/>
                </a:solidFill>
              </a:rPr>
              <a:t>with</a:t>
            </a:r>
            <a:r>
              <a:rPr lang="en-US" b="0" kern="1200" dirty="0">
                <a:solidFill>
                  <a:schemeClr val="dk1"/>
                </a:solidFill>
              </a:rPr>
              <a:t> thousands of STAs due to extended coverage, which is different from the scenario of baseline. As a result, the needs of negotiation due to huge numbe</a:t>
            </a:r>
            <a:r>
              <a:rPr lang="en-US" kern="1200" dirty="0">
                <a:solidFill>
                  <a:schemeClr val="dk1"/>
                </a:solidFill>
              </a:rPr>
              <a:t>r of STAs </a:t>
            </a:r>
            <a:r>
              <a:rPr lang="en-US" b="0" kern="1200" dirty="0">
                <a:solidFill>
                  <a:schemeClr val="dk1"/>
                </a:solidFill>
              </a:rPr>
              <a:t>does not hold in the baseline scenari</a:t>
            </a:r>
            <a:r>
              <a:rPr lang="en-US" kern="1200" dirty="0">
                <a:solidFill>
                  <a:schemeClr val="dk1"/>
                </a:solidFill>
              </a:rPr>
              <a:t>o.</a:t>
            </a:r>
            <a:r>
              <a:rPr lang="en-US" b="0" kern="1200" dirty="0">
                <a:solidFill>
                  <a:schemeClr val="dk1"/>
                </a:solidFill>
              </a:rPr>
              <a:t> Further, the uplink channel condition is dynamic and depends on many factors. The STA is likely required to have implementation specific algorithm to figure out the MCS difference and may need several rounds of change independent of the decision from the AP. Negotiation puts additional complexity on the implementation specific algorithm</a:t>
            </a:r>
            <a:r>
              <a:rPr lang="en-US" sz="1400" b="0" kern="1200" dirty="0">
                <a:solidFill>
                  <a:schemeClr val="dk1"/>
                </a:solidFill>
              </a:rPr>
              <a:t>. </a:t>
            </a:r>
          </a:p>
          <a:p>
            <a:endParaRPr lang="en-US" sz="1800" b="0" kern="1200" dirty="0">
              <a:solidFill>
                <a:schemeClr val="dk1"/>
              </a:solidFill>
            </a:endParaRPr>
          </a:p>
        </p:txBody>
      </p:sp>
      <p:sp>
        <p:nvSpPr>
          <p:cNvPr id="4" name="Footer Placeholder 3">
            <a:extLst>
              <a:ext uri="{FF2B5EF4-FFF2-40B4-BE49-F238E27FC236}">
                <a16:creationId xmlns:a16="http://schemas.microsoft.com/office/drawing/2014/main" id="{B1E406D7-ED8B-4B15-B13F-69A38917F1A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A72303E-3456-48C5-9604-E64D3BF1B06C}"/>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6</a:t>
            </a:fld>
            <a:endParaRPr lang="en-GB" altLang="en-US" dirty="0"/>
          </a:p>
        </p:txBody>
      </p:sp>
    </p:spTree>
    <p:extLst>
      <p:ext uri="{BB962C8B-B14F-4D97-AF65-F5344CB8AC3E}">
        <p14:creationId xmlns:p14="http://schemas.microsoft.com/office/powerpoint/2010/main" val="285622817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62870</TotalTime>
  <Words>622</Words>
  <Application>Microsoft Office PowerPoint</Application>
  <PresentationFormat>On-screen Show (4:3)</PresentationFormat>
  <Paragraphs>75</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Qualcomm Office Regular</vt:lpstr>
      <vt:lpstr>Qualcomm Regular</vt:lpstr>
      <vt:lpstr>Times New Roman</vt:lpstr>
      <vt:lpstr>802-11-Submission</vt:lpstr>
      <vt:lpstr>Some Thoughts on Control Response MCS Negotiation</vt:lpstr>
      <vt:lpstr>Recommend for Analysis</vt:lpstr>
      <vt:lpstr>Requirement of Negotiation</vt:lpstr>
      <vt:lpstr>Consideration of 11ah vs baseline</vt:lpstr>
      <vt:lpstr>Conclusion</vt:lpstr>
      <vt:lpstr>Proposed Resolution for CID 4156 </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2924</cp:revision>
  <cp:lastPrinted>1998-02-10T13:28:06Z</cp:lastPrinted>
  <dcterms:created xsi:type="dcterms:W3CDTF">2004-12-02T14:01:45Z</dcterms:created>
  <dcterms:modified xsi:type="dcterms:W3CDTF">2020-06-14T06:26:44Z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349163da-f8ab-4ad1-ab64-30ec220ccad5</vt:lpwstr>
  </property>
  <property fmtid="{D5CDD505-2E9C-101B-9397-08002B2CF9AE}" pid="4" name="CTP_TimeStamp">
    <vt:lpwstr>2020-06-14 06:26:44Z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