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385" r:id="rId3"/>
    <p:sldId id="386" r:id="rId4"/>
    <p:sldId id="387" r:id="rId5"/>
    <p:sldId id="392" r:id="rId6"/>
    <p:sldId id="388" r:id="rId7"/>
    <p:sldId id="389" r:id="rId8"/>
    <p:sldId id="390" r:id="rId9"/>
    <p:sldId id="391" r:id="rId10"/>
    <p:sldId id="39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89" d="100"/>
          <a:sy n="89" d="100"/>
        </p:scale>
        <p:origin x="1282"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smtClean="0"/>
              <a:t>IEEE </a:t>
            </a:r>
            <a:r>
              <a:rPr lang="en-US" sz="1800" b="1" kern="1200" smtClean="0">
                <a:solidFill>
                  <a:schemeClr val="tx1"/>
                </a:solidFill>
                <a:latin typeface="Times New Roman" charset="0"/>
                <a:ea typeface="+mn-ea"/>
                <a:cs typeface="+mn-cs"/>
              </a:rPr>
              <a:t>802.11-20/0675-04-00be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76" name="Document" r:id="rId4" imgW="8377264" imgH="4838877" progId="Word.Document.8">
                  <p:embed/>
                </p:oleObj>
              </mc:Choice>
              <mc:Fallback>
                <p:oleObj name="Document" r:id="rId4" imgW="8377264" imgH="4838877" progId="Word.Document.8">
                  <p:embed/>
                  <p:pic>
                    <p:nvPicPr>
                      <p:cNvPr id="0" name=""/>
                      <p:cNvPicPr>
                        <a:picLocks noChangeAspect="1" noChangeArrowheads="1"/>
                      </p:cNvPicPr>
                      <p:nvPr/>
                    </p:nvPicPr>
                    <p:blipFill>
                      <a:blip r:embed="rId5"/>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a:t>
            </a:r>
            <a:endParaRPr lang="zh-CN" altLang="en-US" dirty="0"/>
          </a:p>
        </p:txBody>
      </p:sp>
      <p:sp>
        <p:nvSpPr>
          <p:cNvPr id="3" name="内容占位符 2"/>
          <p:cNvSpPr>
            <a:spLocks noGrp="1"/>
          </p:cNvSpPr>
          <p:nvPr>
            <p:ph idx="1"/>
          </p:nvPr>
        </p:nvSpPr>
        <p:spPr/>
        <p:txBody>
          <a:bodyPr/>
          <a:lstStyle/>
          <a:p>
            <a:r>
              <a:rPr lang="en-US" altLang="zh-CN" dirty="0" smtClean="0"/>
              <a:t>Do you agree that the </a:t>
            </a:r>
            <a:r>
              <a:rPr lang="en-US" altLang="zh-CN" dirty="0"/>
              <a:t>value of Listen Interval </a:t>
            </a:r>
            <a:r>
              <a:rPr lang="en-US" altLang="zh-CN" dirty="0" smtClean="0"/>
              <a:t>field sent by the non-AP MLD is in </a:t>
            </a:r>
            <a:r>
              <a:rPr lang="en-US" altLang="zh-CN" dirty="0"/>
              <a:t>units of the maximum value of beacon intervals corresponding to the setup </a:t>
            </a:r>
            <a:r>
              <a:rPr lang="en-US" altLang="zh-CN" dirty="0" smtClean="0"/>
              <a:t>links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6044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Listen Interval for Multi-link Device</a:t>
            </a:r>
            <a:endParaRPr lang="zh-CN" altLang="en-US" dirty="0"/>
          </a:p>
        </p:txBody>
      </p:sp>
      <p:sp>
        <p:nvSpPr>
          <p:cNvPr id="3" name="内容占位符 2"/>
          <p:cNvSpPr>
            <a:spLocks noGrp="1"/>
          </p:cNvSpPr>
          <p:nvPr>
            <p:ph idx="1"/>
          </p:nvPr>
        </p:nvSpPr>
        <p:spPr/>
        <p:txBody>
          <a:bodyPr/>
          <a:lstStyle/>
          <a:p>
            <a:r>
              <a:rPr lang="en-US" altLang="zh-CN" dirty="0" smtClean="0"/>
              <a:t>According to the Spec, Listen Interval field is in units of beacon interval. However, now Listen Interval applies to MLD level where there are multiple beacon intervals</a:t>
            </a:r>
          </a:p>
          <a:p>
            <a:r>
              <a:rPr lang="en-US" altLang="zh-CN" dirty="0" smtClean="0"/>
              <a:t>In this case, we propose the following two options</a:t>
            </a:r>
          </a:p>
          <a:p>
            <a:pPr lvl="1">
              <a:buFont typeface="Arial" panose="020B0604020202020204" pitchFamily="34" charset="0"/>
              <a:buChar char="–"/>
            </a:pPr>
            <a:r>
              <a:rPr lang="en-US" altLang="zh-CN" sz="1600" dirty="0"/>
              <a:t>Opt 1: the value of Listen Interval field is </a:t>
            </a:r>
            <a:r>
              <a:rPr lang="en-US" altLang="zh-CN" sz="1600" dirty="0" smtClean="0"/>
              <a:t>in units </a:t>
            </a:r>
            <a:r>
              <a:rPr lang="en-US" altLang="zh-CN" sz="1600" dirty="0"/>
              <a:t>of the bacon interval corresponding to the selected </a:t>
            </a:r>
            <a:r>
              <a:rPr lang="en-US" altLang="zh-CN" sz="1600" dirty="0" smtClean="0"/>
              <a:t>link</a:t>
            </a:r>
            <a:endParaRPr lang="en-US" altLang="zh-CN" sz="1600" dirty="0"/>
          </a:p>
          <a:p>
            <a:pPr lvl="1">
              <a:buFont typeface="Arial" panose="020B0604020202020204" pitchFamily="34" charset="0"/>
              <a:buChar char="–"/>
            </a:pPr>
            <a:r>
              <a:rPr lang="en-US" altLang="zh-CN" sz="1600" dirty="0"/>
              <a:t>Opt 2: the value of Listen Interval field is </a:t>
            </a:r>
            <a:r>
              <a:rPr lang="en-US" altLang="zh-CN" sz="1600" dirty="0" smtClean="0"/>
              <a:t>in units </a:t>
            </a:r>
            <a:r>
              <a:rPr lang="en-US" altLang="zh-CN" sz="1600" dirty="0"/>
              <a:t>of the maximum value of </a:t>
            </a:r>
            <a:r>
              <a:rPr lang="en-US" altLang="zh-CN" sz="1600" dirty="0" smtClean="0"/>
              <a:t>beacon </a:t>
            </a:r>
            <a:r>
              <a:rPr lang="en-US" altLang="zh-CN" sz="1600" dirty="0"/>
              <a:t>intervals corresponding to the setup links  </a:t>
            </a:r>
            <a:endParaRPr lang="zh-CN" altLang="en-US" sz="1600" dirty="0"/>
          </a:p>
          <a:p>
            <a:r>
              <a:rPr lang="en-US" altLang="zh-CN" dirty="0" smtClean="0"/>
              <a:t>Since the selected link may not be supported by the client and no such report to AP MLD, we prefer opt 2</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713973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in </a:t>
            </a:r>
            <a:r>
              <a:rPr lang="en-US" altLang="zh-CN" dirty="0" smtClean="0"/>
              <a:t>r1</a:t>
            </a:r>
            <a:r>
              <a:rPr lang="zh-CN" altLang="en-US" dirty="0" smtClean="0"/>
              <a:t>？</a:t>
            </a:r>
            <a:r>
              <a:rPr lang="en-US"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a:t>
            </a:r>
            <a:r>
              <a:rPr lang="en-US" altLang="zh-CN" dirty="0" smtClean="0"/>
              <a:t>aging </a:t>
            </a:r>
            <a:r>
              <a:rPr lang="en-US" altLang="zh-CN" dirty="0"/>
              <a:t>function shall </a:t>
            </a:r>
            <a:r>
              <a:rPr lang="en-US" altLang="zh-CN" dirty="0"/>
              <a:t>not </a:t>
            </a:r>
            <a:r>
              <a:rPr lang="en-US" altLang="zh-CN" strike="sngStrike" dirty="0"/>
              <a:t>discard</a:t>
            </a:r>
            <a:r>
              <a:rPr lang="en-US" altLang="zh-CN" strike="sngStrike" dirty="0" smtClean="0"/>
              <a:t> </a:t>
            </a:r>
            <a:r>
              <a:rPr lang="en-US" altLang="zh-CN" strike="sngStrike" dirty="0"/>
              <a:t>the buffered BUs </a:t>
            </a:r>
            <a:r>
              <a:rPr lang="en-US" altLang="zh-CN" dirty="0"/>
              <a:t>cause the buffered BUs to be discarded </a:t>
            </a:r>
            <a:r>
              <a:rPr lang="en-US" altLang="zh-CN" dirty="0" smtClean="0"/>
              <a:t>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a:t>
            </a:r>
            <a:r>
              <a:rPr lang="en-US" altLang="zh-CN" dirty="0" smtClean="0"/>
              <a:t>frame in r1</a:t>
            </a:r>
            <a:r>
              <a:rPr lang="en-US" altLang="zh-CN" dirty="0" smtClean="0"/>
              <a:t>?</a:t>
            </a:r>
          </a:p>
          <a:p>
            <a:pPr lvl="1">
              <a:buFont typeface="Arial" panose="020B0604020202020204" pitchFamily="34" charset="0"/>
              <a:buChar char="–"/>
            </a:pPr>
            <a:r>
              <a:rPr lang="en-US" altLang="zh-CN" sz="1600" dirty="0"/>
              <a:t>This </a:t>
            </a:r>
            <a:r>
              <a:rPr lang="en-US" altLang="zh-CN" sz="1600" dirty="0"/>
              <a:t>is </a:t>
            </a:r>
            <a:r>
              <a:rPr lang="en-US" altLang="zh-CN" sz="1600" dirty="0"/>
              <a:t>independent of MSDU lifetime which also be used to discard the </a:t>
            </a:r>
            <a:r>
              <a:rPr lang="en-US" altLang="zh-CN" sz="1600" dirty="0" smtClean="0"/>
              <a:t>frames</a:t>
            </a:r>
          </a:p>
          <a:p>
            <a:pPr lvl="1">
              <a:buFont typeface="Arial" panose="020B0604020202020204" pitchFamily="34" charset="0"/>
              <a:buChar char="–"/>
            </a:pPr>
            <a:r>
              <a:rPr lang="en-US" altLang="zh-CN" sz="1600" dirty="0"/>
              <a:t>The exact specification of the aging function is beyond the scope of this standard.</a:t>
            </a:r>
            <a:endParaRPr lang="en-US" altLang="zh-CN" sz="16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a:t>
            </a:r>
            <a:r>
              <a:rPr lang="en-US" altLang="zh-CN" dirty="0" smtClean="0"/>
              <a:t>MLD in r1?</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74513</TotalTime>
  <Words>857</Words>
  <Application>Microsoft Office PowerPoint</Application>
  <PresentationFormat>全屏显示(4:3)</PresentationFormat>
  <Paragraphs>83</Paragraphs>
  <Slides>10</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5" baseType="lpstr">
      <vt:lpstr>ＭＳ Ｐゴシック</vt:lpstr>
      <vt:lpstr>Arial</vt:lpstr>
      <vt:lpstr>Times New Roman</vt:lpstr>
      <vt:lpstr>802-11-Submission</vt:lpstr>
      <vt:lpstr>Document</vt:lpstr>
      <vt:lpstr>Buffer Management for Multi-Link Device</vt:lpstr>
      <vt:lpstr>Background</vt:lpstr>
      <vt:lpstr>Background</vt:lpstr>
      <vt:lpstr>Listen Interval for Multi-link Device</vt:lpstr>
      <vt:lpstr>Listen Interval for Multi-link Device</vt:lpstr>
      <vt:lpstr>Summary</vt:lpstr>
      <vt:lpstr>SP 1</vt:lpstr>
      <vt:lpstr>SP 2</vt:lpstr>
      <vt:lpstr>SP 3</vt:lpstr>
      <vt:lpstr>SP 4</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627</cp:revision>
  <cp:lastPrinted>1998-02-10T13:28:06Z</cp:lastPrinted>
  <dcterms:created xsi:type="dcterms:W3CDTF">2013-11-12T18:41:50Z</dcterms:created>
  <dcterms:modified xsi:type="dcterms:W3CDTF">2020-10-20T12:15:14Z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(3)fdOj3rnzYqdmmg58xujSF+D6kg2ItC8hXelFsu21gLu72sUMET7FEvVcpDhVSbpedcL+n3z3
8qIOAyTT9jS1httrCTV0W33CEuwPK9dYiRN0Cru9H41Qad+7tFnRk5Rab5SOWb/FkXKKg67d
9V46VvJTwqQ+Ef8uGRhWC/LLtARvjNpI1ztSK5g52SqEu36yudWk9e5JwgbSjQUY5+Uh5c1i
9M++JTky25LM5x++xJ</vt:lpwstr>
  </property>
  <property fmtid="{D5CDD505-2E9C-101B-9397-08002B2CF9AE}" pid="4" name="_2015_ms_pID_7253431">
    <vt:lpwstr>J49ERjKkYn74FrVDwgBvZz0U3YKJmpTwmqyX5sd/ckCJyqPqfR6ejf
jFy8wHWI5IdxaFM6a+Cz5ZrZREWRR7g6cKmZcjb9+f9+mE9qJvehsZw/KjX0nlkbmCnoD3mz
E1Qc4k8rFHJ7/yBQU9VxQw34N0xpYw0xp1sLzz+/hoPq8AQavPCkZkqaYDM42+fVZJCM/eKj
SsG5bEm1rTseHuPOyB4LGnxip2uxL6YHuYbG</vt:lpwstr>
  </property>
  <property fmtid="{D5CDD505-2E9C-101B-9397-08002B2CF9AE}" pid="5" name="_2015_ms_pID_7253432">
    <vt:lpwstr>4EhZdhNMSGf89sptRt0ZOqE=</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1600182759</vt:lpwstr>
  </property>
</Properties>
</file>