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54" r:id="rId17"/>
    <p:sldId id="348" r:id="rId18"/>
    <p:sldId id="351" r:id="rId19"/>
    <p:sldId id="273" r:id="rId20"/>
    <p:sldId id="275" r:id="rId21"/>
    <p:sldId id="339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3792" autoAdjust="0"/>
  </p:normalViewPr>
  <p:slideViewPr>
    <p:cSldViewPr>
      <p:cViewPr varScale="1">
        <p:scale>
          <a:sx n="58" d="100"/>
          <a:sy n="58" d="100"/>
        </p:scale>
        <p:origin x="149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F571E-9FA2-4144-A88B-1412F1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6C-AE4F-4D13-90FD-85BE5783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Do you support the following?</a:t>
            </a:r>
          </a:p>
          <a:p>
            <a:pPr lvl="1"/>
            <a:r>
              <a:rPr lang="en-US" sz="1600" dirty="0"/>
              <a:t>After a successful multi-link (re)setup between a non-AP MLD and an AP MLD, the non-AP MLD is in associated state and is (re)associated</a:t>
            </a:r>
            <a:r>
              <a:rPr lang="en-US" sz="1600" strike="sngStrike" dirty="0"/>
              <a:t> </a:t>
            </a:r>
            <a:r>
              <a:rPr lang="en-US" sz="1600" dirty="0"/>
              <a:t>with the AP MLD, and the non-AP MLD to the AP MLD mapping is provided to the DS by the AP MLD</a:t>
            </a:r>
          </a:p>
          <a:p>
            <a:pPr lvl="2"/>
            <a:r>
              <a:rPr lang="en-US" sz="1400" dirty="0"/>
              <a:t>For each setup link, the corresponding non-AP STA affiliated with the non-AP MLD is in the same associated state as the non-AP MLD and is associated with the corresponding AP affiliated with the AP MLD, without providing the corresponding non-AP STA to the corresponding AP mapping to the DS, and enables the functionalities between a non-AP STA and its associated AP unless the functionalities have been extended to MLD level and specified otherwise. </a:t>
            </a:r>
          </a:p>
          <a:p>
            <a:pPr lvl="1"/>
            <a:r>
              <a:rPr lang="en-US" sz="1600" dirty="0"/>
              <a:t>After a successful multi-link tear down between a non-AP MLD and an AP MLD, the non-AP MLD is in unassociated state and is disassociated with the AP MLD</a:t>
            </a:r>
          </a:p>
          <a:p>
            <a:pPr lvl="2"/>
            <a:r>
              <a:rPr lang="en-US" sz="1400" dirty="0"/>
              <a:t>All the non-AP STAs affiliated with the non-AP MLD are in the unassociated state </a:t>
            </a:r>
          </a:p>
          <a:p>
            <a:pPr lvl="1"/>
            <a:r>
              <a:rPr lang="en-US" sz="1600" dirty="0"/>
              <a:t>NOTE - A non-AP MLD needs to perform successful multi-link (re)setup with AP MLD before the non-AP MLD is allowed to send/receive MSDU(s) via the AP MLD to the 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1D1B3-F7FB-4DFD-B5D9-45B7CF73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B5E61-39F8-44FF-93F4-5308808A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44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473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add the following in 11be SFD in R1: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another AP MLD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become a non-AP STA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STA movement from being associated with one AP in one ESS to become a non-AP MLD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MLD with the same ESS.</a:t>
            </a:r>
            <a:endParaRPr lang="en-US" altLang="en-US" dirty="0">
              <a:ea typeface="+mn-ea"/>
              <a:cs typeface="+mn-cs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fast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ML transition* that establishes the state necessary for data connectivity before the reassociation rather than after the reassociation. 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Note* – the name can be changed</a:t>
            </a:r>
          </a:p>
          <a:p>
            <a:pPr marL="0" indent="0">
              <a:buNone/>
            </a:pPr>
            <a:endParaRPr lang="en-US" sz="1600" strike="sngStrike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FT for fast ML transition?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For a non-AP MLD and an AP MLD in a FT initial mobility domain operation, deliver GTK/IGTK/BIGTK in different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GTK/IGTK/BIGTK in different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for an ML transition between a legacy AP and an AP MLD, the non-AP MLD MAC address used by the non-AP MLD for (re)</a:t>
            </a:r>
            <a:r>
              <a:rPr lang="en-US" dirty="0" err="1"/>
              <a:t>associaiton</a:t>
            </a:r>
            <a:r>
              <a:rPr lang="en-US" dirty="0"/>
              <a:t> with the AP MLD shall be equal to the MAC address of the non-AP STA used for (re)association with the legacy AP?</a:t>
            </a:r>
          </a:p>
          <a:p>
            <a:pPr lvl="1"/>
            <a:r>
              <a:rPr lang="en-US" dirty="0"/>
              <a:t>Note: Tear down of previous association and have a new association is not an ML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03143" y="4226223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65100</TotalTime>
  <Words>1937</Words>
  <Application>Microsoft Office PowerPoint</Application>
  <PresentationFormat>On-screen Show (4:3)</PresentationFormat>
  <Paragraphs>268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 #1</vt:lpstr>
      <vt:lpstr>Straw Poll #2</vt:lpstr>
      <vt:lpstr>Straw Poll #3</vt:lpstr>
      <vt:lpstr>Straw Poll</vt:lpstr>
      <vt:lpstr>Straw Poll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2965</cp:revision>
  <cp:lastPrinted>1998-02-10T13:28:06Z</cp:lastPrinted>
  <dcterms:created xsi:type="dcterms:W3CDTF">2004-12-02T14:01:45Z</dcterms:created>
  <dcterms:modified xsi:type="dcterms:W3CDTF">2020-08-25T22:46:57Z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2020-08-05 00:51:50Z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