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77" r:id="rId3"/>
    <p:sldId id="378" r:id="rId4"/>
    <p:sldId id="379" r:id="rId5"/>
    <p:sldId id="381" r:id="rId6"/>
    <p:sldId id="380" r:id="rId7"/>
    <p:sldId id="382" r:id="rId8"/>
    <p:sldId id="383" r:id="rId9"/>
    <p:sldId id="348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802.11-20/0661-03-00be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176766"/>
              </p:ext>
            </p:extLst>
          </p:nvPr>
        </p:nvGraphicFramePr>
        <p:xfrm>
          <a:off x="1150937" y="2663825"/>
          <a:ext cx="6918325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5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7" y="2663825"/>
                        <a:ext cx="6918325" cy="399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you agree that each AP in an AP MLD shall independently all buffered transmit group addressed Management frames immediately after every DTIM beacon 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1800" dirty="0" smtClean="0"/>
              <a:t>Note-the </a:t>
            </a:r>
            <a:r>
              <a:rPr lang="en-US" altLang="zh-CN" sz="1800" dirty="0"/>
              <a:t>duplication of the group addressed Management frames on each link is not allowed</a:t>
            </a:r>
            <a:endParaRPr lang="zh-CN" altLang="zh-CN" sz="1800" dirty="0"/>
          </a:p>
          <a:p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In the SFD, we agreed that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A non-AP MLD monitors and performs basic operations (such as traffic indication, BSS parameter updates, etc.) on one or more link(s).</a:t>
            </a:r>
            <a:endParaRPr lang="zh-CN" altLang="zh-CN" sz="16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As per reference [1] [2</a:t>
            </a:r>
            <a:r>
              <a:rPr lang="en-US" altLang="zh-CN" sz="2400" b="1" dirty="0" smtClean="0">
                <a:ea typeface="+mn-ea"/>
                <a:cs typeface="+mn-cs"/>
              </a:rPr>
              <a:t>], it is straight forward to just have one link to monitor the traffic notification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Today, DL traffic includes DL individual addressed BUs and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DL traffic </a:t>
            </a:r>
            <a:r>
              <a:rPr lang="en-US" altLang="zh-CN" sz="1600" dirty="0" smtClean="0"/>
              <a:t>notification </a:t>
            </a:r>
            <a:r>
              <a:rPr lang="en-US" altLang="zh-CN" sz="1600" dirty="0"/>
              <a:t>is carried in Beacon frame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focus on </a:t>
            </a:r>
            <a:r>
              <a:rPr lang="en-US" altLang="zh-CN" sz="2400" b="1" dirty="0"/>
              <a:t>group addressed </a:t>
            </a:r>
            <a:r>
              <a:rPr lang="en-US" altLang="zh-CN" sz="2400" b="1" dirty="0" smtClean="0"/>
              <a:t>BUs delivery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These group </a:t>
            </a:r>
            <a:r>
              <a:rPr lang="en-US" altLang="zh-CN" sz="1600" dirty="0" smtClean="0"/>
              <a:t>addressed </a:t>
            </a:r>
            <a:r>
              <a:rPr lang="en-US" altLang="zh-CN" sz="1600" dirty="0"/>
              <a:t>BUs </a:t>
            </a:r>
            <a:r>
              <a:rPr lang="en-US" altLang="zh-CN" sz="1600" dirty="0" smtClean="0"/>
              <a:t>do not require acknowledgement</a:t>
            </a:r>
            <a:r>
              <a:rPr lang="en-US" altLang="zh-CN" sz="1600" dirty="0"/>
              <a:t>,</a:t>
            </a:r>
            <a:r>
              <a:rPr lang="en-US" altLang="zh-CN" sz="1600" dirty="0" smtClean="0"/>
              <a:t> like GCR </a:t>
            </a:r>
            <a:r>
              <a:rPr lang="en-US" altLang="zh-CN" sz="1600" dirty="0"/>
              <a:t>group address </a:t>
            </a:r>
            <a:r>
              <a:rPr lang="en-US" altLang="zh-CN" sz="1600" dirty="0" smtClean="0"/>
              <a:t>frames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Try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to reuse the existing </a:t>
            </a:r>
            <a:r>
              <a:rPr lang="en-US" altLang="zh-CN" sz="1600" dirty="0"/>
              <a:t>group addressed BUs delivery </a:t>
            </a:r>
            <a:r>
              <a:rPr lang="en-US" altLang="zh-CN" sz="1600" dirty="0" smtClean="0"/>
              <a:t>mechanism for multi-link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From frame type perspective, group </a:t>
            </a:r>
            <a:r>
              <a:rPr lang="en-US" altLang="zh-CN" dirty="0"/>
              <a:t>addressed </a:t>
            </a:r>
            <a:r>
              <a:rPr lang="en-US" altLang="zh-CN" dirty="0" smtClean="0"/>
              <a:t>BUs contain the following two types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Group addressed management </a:t>
            </a:r>
            <a:r>
              <a:rPr lang="en-US" altLang="zh-CN" sz="1600" dirty="0" smtClean="0"/>
              <a:t>frames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addressed </a:t>
            </a:r>
            <a:r>
              <a:rPr lang="en-US" altLang="zh-CN" sz="1600" dirty="0"/>
              <a:t>data </a:t>
            </a:r>
            <a:r>
              <a:rPr lang="en-US" altLang="zh-CN" sz="1600" dirty="0" smtClean="0"/>
              <a:t>frames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From </a:t>
            </a:r>
            <a:r>
              <a:rPr lang="en-US" altLang="zh-CN" sz="2400" b="1" dirty="0" smtClean="0">
                <a:ea typeface="+mn-ea"/>
                <a:cs typeface="+mn-cs"/>
              </a:rPr>
              <a:t>transmission scheme perspective</a:t>
            </a:r>
            <a:r>
              <a:rPr lang="en-US" altLang="zh-CN" sz="2400" b="1" dirty="0">
                <a:ea typeface="+mn-ea"/>
                <a:cs typeface="+mn-cs"/>
              </a:rPr>
              <a:t>, </a:t>
            </a:r>
            <a:r>
              <a:rPr lang="en-US" altLang="zh-CN" sz="2400" b="1" dirty="0" smtClean="0">
                <a:ea typeface="+mn-ea"/>
                <a:cs typeface="+mn-cs"/>
              </a:rPr>
              <a:t>group </a:t>
            </a:r>
            <a:r>
              <a:rPr lang="en-US" altLang="zh-CN" sz="2400" b="1" dirty="0">
                <a:ea typeface="+mn-ea"/>
                <a:cs typeface="+mn-cs"/>
              </a:rPr>
              <a:t>addressed BUs </a:t>
            </a:r>
            <a:r>
              <a:rPr lang="en-US" altLang="zh-CN" sz="2400" b="1" dirty="0" smtClean="0">
                <a:ea typeface="+mn-ea"/>
                <a:cs typeface="+mn-cs"/>
              </a:rPr>
              <a:t>can also be classified as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Broadcast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BUs</a:t>
            </a:r>
            <a:endParaRPr lang="en-US" altLang="zh-CN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In</a:t>
            </a:r>
            <a:r>
              <a:rPr lang="zh-CN" altLang="en-US" sz="2400" b="1" dirty="0">
                <a:ea typeface="+mn-ea"/>
                <a:cs typeface="+mn-cs"/>
              </a:rPr>
              <a:t> </a:t>
            </a:r>
            <a:r>
              <a:rPr lang="en-US" altLang="zh-CN" sz="2400" b="1" dirty="0">
                <a:ea typeface="+mn-ea"/>
                <a:cs typeface="+mn-cs"/>
              </a:rPr>
              <a:t>the existing spec, </a:t>
            </a:r>
            <a:r>
              <a:rPr lang="en-US" altLang="zh-CN" sz="2400" b="1" dirty="0" smtClean="0">
                <a:ea typeface="+mn-ea"/>
                <a:cs typeface="+mn-cs"/>
              </a:rPr>
              <a:t>group addressed BUs (if any</a:t>
            </a:r>
            <a:r>
              <a:rPr lang="en-US" altLang="zh-CN" sz="2400" b="1" dirty="0">
                <a:ea typeface="+mn-ea"/>
                <a:cs typeface="+mn-cs"/>
              </a:rPr>
              <a:t>)</a:t>
            </a:r>
            <a:r>
              <a:rPr lang="en-US" altLang="zh-CN" sz="2400" b="1" dirty="0" smtClean="0">
                <a:ea typeface="+mn-ea"/>
                <a:cs typeface="+mn-cs"/>
              </a:rPr>
              <a:t> are immediately delivered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Whether there </a:t>
            </a:r>
            <a:r>
              <a:rPr lang="en-US" altLang="zh-CN" sz="1600" dirty="0" smtClean="0"/>
              <a:t>are </a:t>
            </a:r>
            <a:r>
              <a:rPr lang="en-US" altLang="zh-CN" sz="1600" dirty="0"/>
              <a:t>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is indicated by the first bit of Bitmap Control field in the TIM </a:t>
            </a:r>
            <a:r>
              <a:rPr lang="en-US" altLang="zh-CN" sz="1600" dirty="0" smtClean="0"/>
              <a:t>element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No further finer mechanisms for different types of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</a:t>
            </a:r>
            <a:r>
              <a:rPr lang="en-US" altLang="zh-CN" dirty="0" smtClean="0"/>
              <a:t>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799" y="1656567"/>
            <a:ext cx="8064125" cy="4114800"/>
          </a:xfrm>
        </p:spPr>
        <p:txBody>
          <a:bodyPr/>
          <a:lstStyle/>
          <a:p>
            <a:r>
              <a:rPr lang="en-US" altLang="zh-CN" sz="2000" dirty="0" smtClean="0"/>
              <a:t>There may exist two schemes to delivery group addressed BUs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ea typeface="+mn-ea"/>
                <a:cs typeface="+mn-cs"/>
              </a:rPr>
              <a:t>Opt 1</a:t>
            </a:r>
            <a:r>
              <a:rPr lang="zh-CN" altLang="en-US" b="1" dirty="0">
                <a:ea typeface="+mn-ea"/>
                <a:cs typeface="+mn-cs"/>
              </a:rPr>
              <a:t>： </a:t>
            </a:r>
            <a:r>
              <a:rPr lang="en-US" altLang="zh-CN" b="1" dirty="0">
                <a:ea typeface="+mn-ea"/>
                <a:cs typeface="+mn-cs"/>
              </a:rPr>
              <a:t>Deliver all the group </a:t>
            </a:r>
            <a:r>
              <a:rPr lang="en-US" altLang="zh-CN" b="1" dirty="0" smtClean="0">
                <a:ea typeface="+mn-ea"/>
                <a:cs typeface="+mn-cs"/>
              </a:rPr>
              <a:t>addressed </a:t>
            </a:r>
            <a:r>
              <a:rPr lang="en-US" altLang="zh-CN" b="1" dirty="0">
                <a:ea typeface="+mn-ea"/>
                <a:cs typeface="+mn-cs"/>
              </a:rPr>
              <a:t>BUs of all the links to the STA MLD on a configured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may be applied to multicast addressed data frames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But it can not be applied to either group addressed management frames or broadcast addressed data frames because of coexistence of legacy STAs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Broadcast addressed data frames shall be sent on all the links of the AP MLD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Group addressed management frames shall be sent on its related link, otherwise it would bloat the group addressed BUs transmission time on a configured link and waste the power of the legacy STA and single link STA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this option, </a:t>
            </a:r>
            <a:r>
              <a:rPr lang="en-US" altLang="zh-CN" sz="1600" dirty="0"/>
              <a:t>i</a:t>
            </a:r>
            <a:r>
              <a:rPr lang="en-US" altLang="zh-CN" sz="1600" dirty="0" smtClean="0"/>
              <a:t>t is likely to have duplicated group addressed BU on every link if each STA MLD </a:t>
            </a:r>
            <a:r>
              <a:rPr lang="en-US" altLang="zh-CN" sz="1600" dirty="0"/>
              <a:t>has </a:t>
            </a:r>
            <a:r>
              <a:rPr lang="en-US" altLang="zh-CN" sz="1600" dirty="0" smtClean="0"/>
              <a:t>a different </a:t>
            </a:r>
            <a:r>
              <a:rPr lang="en-US" altLang="zh-CN" sz="1600" dirty="0"/>
              <a:t>configured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95" name="组合 94"/>
          <p:cNvGrpSpPr/>
          <p:nvPr/>
        </p:nvGrpSpPr>
        <p:grpSpPr>
          <a:xfrm>
            <a:off x="76200" y="4800600"/>
            <a:ext cx="8955081" cy="1673982"/>
            <a:chOff x="76200" y="4401593"/>
            <a:chExt cx="8955081" cy="2072407"/>
          </a:xfrm>
        </p:grpSpPr>
        <p:sp>
          <p:nvSpPr>
            <p:cNvPr id="39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41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4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5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46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48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49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50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54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5" name="直接连接符 54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直接连接符 57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直接连接符 59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直接连接符 60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3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74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5" name="直接连接符 74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直接连接符 75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直接连接符 76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直接连接符 77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9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134"/>
            <p:cNvSpPr/>
            <p:nvPr/>
          </p:nvSpPr>
          <p:spPr bwMode="auto">
            <a:xfrm>
              <a:off x="5026319" y="5882351"/>
              <a:ext cx="2593681" cy="247378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1+2+3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0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6197810" y="619844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Opt </a:t>
            </a:r>
            <a:r>
              <a:rPr lang="en-US" altLang="zh-CN" sz="2000" dirty="0" smtClean="0"/>
              <a:t>2: Deliver the </a:t>
            </a:r>
            <a:r>
              <a:rPr lang="en-US" altLang="zh-CN" sz="2000" dirty="0"/>
              <a:t>group </a:t>
            </a:r>
            <a:r>
              <a:rPr lang="en-US" altLang="zh-CN" sz="2000" dirty="0" smtClean="0"/>
              <a:t>addressed </a:t>
            </a:r>
            <a:r>
              <a:rPr lang="en-US" altLang="zh-CN" sz="2000" dirty="0"/>
              <a:t>BUs </a:t>
            </a:r>
            <a:r>
              <a:rPr lang="en-US" altLang="zh-CN" sz="2000" dirty="0" smtClean="0"/>
              <a:t>on a </a:t>
            </a:r>
            <a:r>
              <a:rPr lang="en-US" altLang="zh-CN" sz="2000" dirty="0" err="1" smtClean="0"/>
              <a:t>corresoding</a:t>
            </a:r>
            <a:r>
              <a:rPr lang="en-US" altLang="zh-CN" sz="2000" dirty="0" smtClean="0"/>
              <a:t> link immediately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</a:t>
            </a:r>
            <a:r>
              <a:rPr lang="en-US" altLang="zh-CN" sz="1600" dirty="0" smtClean="0"/>
              <a:t>addressed BUs </a:t>
            </a:r>
            <a:r>
              <a:rPr lang="en-US" altLang="zh-CN" sz="1600" dirty="0"/>
              <a:t>delivery </a:t>
            </a:r>
            <a:r>
              <a:rPr lang="en-US" altLang="zh-CN" sz="1600" dirty="0" smtClean="0"/>
              <a:t>mechanisms, no need to have separate schemes for different group BU types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</a:t>
            </a:r>
            <a:r>
              <a:rPr lang="en-US" altLang="zh-CN" sz="1600" dirty="0"/>
              <a:t>addressed management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its </a:t>
            </a:r>
            <a:r>
              <a:rPr lang="en-US" altLang="zh-CN" sz="1600" dirty="0" smtClean="0"/>
              <a:t>corresponding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Broadcast </a:t>
            </a:r>
            <a:r>
              <a:rPr lang="en-US" altLang="zh-CN" sz="1600" dirty="0"/>
              <a:t>addressed data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all the links of the AP </a:t>
            </a:r>
            <a:r>
              <a:rPr lang="en-US" altLang="zh-CN" sz="1600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addressed data frames are sent in some link(s) as per AP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MLD’s implementation algorithm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/>
              <a:t>Multicast addressed data </a:t>
            </a:r>
            <a:r>
              <a:rPr lang="en-US" altLang="zh-CN" sz="1200" dirty="0" smtClean="0"/>
              <a:t>frames are sent to a specific group of STAs, not to all the STAs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each STA MLD in this specific group may configure a different link to monitor traffic indication.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Maybe AP could </a:t>
            </a:r>
            <a:r>
              <a:rPr lang="en-US" altLang="zh-CN" sz="1200" dirty="0"/>
              <a:t>choose some </a:t>
            </a:r>
            <a:r>
              <a:rPr lang="en-US" altLang="zh-CN" sz="1200" dirty="0" smtClean="0"/>
              <a:t>implementation algorithm to deliver them separately on one or more links as </a:t>
            </a:r>
            <a:r>
              <a:rPr lang="en-US" altLang="zh-CN" sz="1200" dirty="0"/>
              <a:t>AP know this specific group </a:t>
            </a:r>
            <a:r>
              <a:rPr lang="en-US" altLang="zh-CN" sz="1200" dirty="0" smtClean="0"/>
              <a:t>, not duplicate them of all the links and send them on a configured link</a:t>
            </a:r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/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953000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620759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2631" y="1832392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For option 1, it requires a configured link to receive traffic for a STA MLD, otherwise the AP MLD does not know how to deliver them (lazy scheme-do duplication)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Actually if there </a:t>
            </a:r>
            <a:r>
              <a:rPr lang="en-US" altLang="zh-CN" sz="1600" dirty="0" smtClean="0"/>
              <a:t>is a </a:t>
            </a:r>
            <a:r>
              <a:rPr lang="en-US" altLang="zh-CN" sz="1600" dirty="0"/>
              <a:t>configured </a:t>
            </a:r>
            <a:r>
              <a:rPr lang="en-US" altLang="zh-CN" sz="1600" dirty="0" smtClean="0"/>
              <a:t>link but different configured link </a:t>
            </a:r>
            <a:r>
              <a:rPr lang="en-US" altLang="zh-CN" sz="1600" dirty="0"/>
              <a:t>for each STA </a:t>
            </a:r>
            <a:r>
              <a:rPr lang="en-US" altLang="zh-CN" sz="1600" dirty="0" smtClean="0"/>
              <a:t>MLD</a:t>
            </a:r>
            <a:r>
              <a:rPr lang="zh-CN" altLang="en-US" sz="1600" dirty="0" smtClean="0"/>
              <a:t>，</a:t>
            </a:r>
            <a:r>
              <a:rPr lang="en-US" altLang="zh-CN" sz="1600" dirty="0" smtClean="0"/>
              <a:t>it still needs duplication</a:t>
            </a:r>
            <a:endParaRPr lang="en-US" altLang="zh-CN" sz="1600" dirty="0"/>
          </a:p>
          <a:p>
            <a:r>
              <a:rPr lang="en-US" altLang="zh-CN" sz="2000" dirty="0" smtClean="0"/>
              <a:t>Example without configured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No need group BUs duplication of all the </a:t>
            </a:r>
            <a:r>
              <a:rPr lang="en-US" altLang="zh-CN" sz="1600" dirty="0" smtClean="0"/>
              <a:t>links </a:t>
            </a:r>
            <a:r>
              <a:rPr lang="en-US" altLang="zh-CN" sz="1600" dirty="0"/>
              <a:t>in option 2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Example </a:t>
            </a:r>
            <a:r>
              <a:rPr lang="en-US" altLang="zh-CN" sz="2000" dirty="0" smtClean="0"/>
              <a:t>with configured link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4" name="组合 83"/>
          <p:cNvGrpSpPr/>
          <p:nvPr/>
        </p:nvGrpSpPr>
        <p:grpSpPr>
          <a:xfrm>
            <a:off x="1219200" y="5454093"/>
            <a:ext cx="6781800" cy="951780"/>
            <a:chOff x="76200" y="4902528"/>
            <a:chExt cx="6096000" cy="1266172"/>
          </a:xfrm>
        </p:grpSpPr>
        <p:sp>
          <p:nvSpPr>
            <p:cNvPr id="38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2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3" name="TextBox 121"/>
            <p:cNvSpPr txBox="1"/>
            <p:nvPr/>
          </p:nvSpPr>
          <p:spPr>
            <a:xfrm>
              <a:off x="1377849" y="502565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47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49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直接连接符 53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直接连接符 54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Rectangle 134"/>
            <p:cNvSpPr/>
            <p:nvPr/>
          </p:nvSpPr>
          <p:spPr bwMode="auto">
            <a:xfrm>
              <a:off x="3180553" y="4902528"/>
              <a:ext cx="866878" cy="37034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Box 129"/>
            <p:cNvSpPr txBox="1"/>
            <p:nvPr/>
          </p:nvSpPr>
          <p:spPr>
            <a:xfrm>
              <a:off x="4719369" y="59224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130"/>
            <p:cNvSpPr txBox="1"/>
            <p:nvPr/>
          </p:nvSpPr>
          <p:spPr>
            <a:xfrm>
              <a:off x="1396094" y="566554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66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直接连接符 66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直接连接符 67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134"/>
            <p:cNvSpPr/>
            <p:nvPr/>
          </p:nvSpPr>
          <p:spPr bwMode="auto">
            <a:xfrm>
              <a:off x="3694987" y="5518470"/>
              <a:ext cx="894373" cy="41403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2859548" y="6029290"/>
              <a:ext cx="491067" cy="135900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3396812" y="5936256"/>
              <a:ext cx="1419408" cy="230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1219200" y="4160043"/>
            <a:ext cx="6781800" cy="926410"/>
            <a:chOff x="76200" y="4937023"/>
            <a:chExt cx="6096000" cy="1232422"/>
          </a:xfrm>
        </p:grpSpPr>
        <p:sp>
          <p:nvSpPr>
            <p:cNvPr id="86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87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89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90" name="TextBox 121"/>
            <p:cNvSpPr txBox="1"/>
            <p:nvPr/>
          </p:nvSpPr>
          <p:spPr>
            <a:xfrm>
              <a:off x="1370000" y="5013979"/>
              <a:ext cx="647318" cy="180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91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92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3" name="直接连接符 92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直接连接符 93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直接连接符 94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直接连接符 95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7" name="Rectangle 134"/>
            <p:cNvSpPr/>
            <p:nvPr/>
          </p:nvSpPr>
          <p:spPr bwMode="auto">
            <a:xfrm>
              <a:off x="3180552" y="4979613"/>
              <a:ext cx="1359422" cy="29601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Box 129"/>
            <p:cNvSpPr txBox="1"/>
            <p:nvPr/>
          </p:nvSpPr>
          <p:spPr>
            <a:xfrm>
              <a:off x="4760919" y="5923224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Box 130"/>
            <p:cNvSpPr txBox="1"/>
            <p:nvPr/>
          </p:nvSpPr>
          <p:spPr>
            <a:xfrm>
              <a:off x="1380393" y="563988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2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03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4" name="直接连接符 103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5" name="直接连接符 104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直接连接符 105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7" name="直接连接符 106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8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134"/>
            <p:cNvSpPr/>
            <p:nvPr/>
          </p:nvSpPr>
          <p:spPr bwMode="auto">
            <a:xfrm>
              <a:off x="3694987" y="5596223"/>
              <a:ext cx="1375332" cy="331071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</a:t>
              </a:r>
              <a:r>
                <a:rPr kumimoji="0" lang="en-US" altLang="zh-CN" sz="9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1+2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1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81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8788" y="1741035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In option 1, </a:t>
            </a:r>
            <a:r>
              <a:rPr lang="en-US" altLang="zh-CN" sz="1800" dirty="0"/>
              <a:t>a STA MLD </a:t>
            </a:r>
            <a:r>
              <a:rPr lang="en-US" altLang="zh-CN" sz="1800" dirty="0" smtClean="0"/>
              <a:t>uses a configured link to receive group addressed BUs </a:t>
            </a:r>
          </a:p>
          <a:p>
            <a:r>
              <a:rPr lang="en-US" altLang="zh-CN" sz="1800" dirty="0" smtClean="0"/>
              <a:t>However in option 2, a STA MLD could use one or more links to monitor the group addressed BUs notification and then to receive its group addressed BUs on the corresponding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same </a:t>
            </a:r>
            <a:r>
              <a:rPr lang="en-US" altLang="zh-CN" sz="1600" dirty="0" smtClean="0"/>
              <a:t>design philosophy as the existing group BU delivery mechanism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same way as Wake up Radio where it uses group BUs notification to tell the STA whether there are group BUs after DTIM beacon for primary connective radio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No burden to separate different group addressed </a:t>
            </a:r>
            <a:r>
              <a:rPr lang="en-US" altLang="zh-CN" sz="1600" dirty="0" smtClean="0"/>
              <a:t>BUs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Note that option </a:t>
            </a:r>
            <a:r>
              <a:rPr lang="en-US" altLang="zh-CN" sz="1800" b="1" dirty="0">
                <a:ea typeface="+mn-ea"/>
                <a:cs typeface="+mn-cs"/>
              </a:rPr>
              <a:t>2 can still work </a:t>
            </a:r>
            <a:r>
              <a:rPr lang="en-US" altLang="zh-CN" sz="1800" b="1" dirty="0" smtClean="0">
                <a:ea typeface="+mn-ea"/>
                <a:cs typeface="+mn-cs"/>
              </a:rPr>
              <a:t>without obvious overhead increment if there is no </a:t>
            </a:r>
            <a:r>
              <a:rPr lang="en-US" altLang="zh-CN" sz="1800" b="1" dirty="0">
                <a:ea typeface="+mn-ea"/>
                <a:cs typeface="+mn-cs"/>
              </a:rPr>
              <a:t>configured </a:t>
            </a:r>
            <a:r>
              <a:rPr lang="en-US" altLang="zh-CN" sz="1800" b="1" dirty="0" smtClean="0">
                <a:ea typeface="+mn-ea"/>
                <a:cs typeface="+mn-cs"/>
              </a:rPr>
              <a:t>link for the non-AP MLD</a:t>
            </a:r>
            <a:endParaRPr lang="zh-CN" altLang="en-US" sz="18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91400" y="6475413"/>
            <a:ext cx="1184620" cy="184666"/>
          </a:xfrm>
        </p:spPr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2" name="组合 81"/>
          <p:cNvGrpSpPr/>
          <p:nvPr/>
        </p:nvGrpSpPr>
        <p:grpSpPr>
          <a:xfrm>
            <a:off x="1066800" y="4835108"/>
            <a:ext cx="6781800" cy="1731586"/>
            <a:chOff x="954088" y="4439897"/>
            <a:chExt cx="6781800" cy="1731586"/>
          </a:xfrm>
        </p:grpSpPr>
        <p:sp>
          <p:nvSpPr>
            <p:cNvPr id="74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1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2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3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4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5" name="TextBox 169"/>
            <p:cNvSpPr txBox="1"/>
            <p:nvPr/>
          </p:nvSpPr>
          <p:spPr>
            <a:xfrm>
              <a:off x="1755733" y="5432007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43" name="直接箭头连接符 42"/>
            <p:cNvCxnSpPr>
              <a:endCxn id="41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5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35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group addressed BUs delivery immediately </a:t>
            </a:r>
            <a:r>
              <a:rPr lang="en-US" altLang="zh-CN" dirty="0"/>
              <a:t>after DTIM </a:t>
            </a:r>
            <a:r>
              <a:rPr lang="en-US" altLang="zh-CN" dirty="0" smtClean="0"/>
              <a:t>beacon is link specific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delivery mechanisms, no need to have separate schemes for different types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Each AP in  the AP MLD transmits the group addressed Management frames independently</a:t>
            </a:r>
            <a:endParaRPr lang="en-US" altLang="zh-CN" sz="1600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802.11-19/1988</a:t>
            </a:r>
            <a:r>
              <a:rPr lang="it-IT" altLang="zh-CN" dirty="0" smtClean="0"/>
              <a:t>r0 </a:t>
            </a:r>
            <a:r>
              <a:rPr lang="en-US" altLang="zh-CN" dirty="0" smtClean="0"/>
              <a:t>Power save for Multi-link</a:t>
            </a:r>
          </a:p>
          <a:p>
            <a:r>
              <a:rPr lang="en-US" altLang="zh-CN" dirty="0" smtClean="0"/>
              <a:t>[2]</a:t>
            </a:r>
            <a:r>
              <a:rPr lang="en-US" altLang="zh-CN" b="0" dirty="0" smtClean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802.11-19/1526</a:t>
            </a:r>
            <a:r>
              <a:rPr lang="it-IT" altLang="zh-CN" dirty="0" smtClean="0"/>
              <a:t>r3 </a:t>
            </a:r>
            <a:r>
              <a:rPr lang="en-GB" altLang="zh-CN" dirty="0" smtClean="0"/>
              <a:t>Multi-link </a:t>
            </a:r>
            <a:r>
              <a:rPr lang="en-GB" altLang="zh-CN" dirty="0"/>
              <a:t>operation: anchor </a:t>
            </a:r>
            <a:r>
              <a:rPr lang="en-GB" altLang="zh-CN" dirty="0" smtClean="0"/>
              <a:t>channel</a:t>
            </a:r>
          </a:p>
          <a:p>
            <a:r>
              <a:rPr lang="en-US" altLang="zh-CN" dirty="0" smtClean="0"/>
              <a:t>[3] </a:t>
            </a:r>
            <a:r>
              <a:rPr lang="en-US" altLang="zh-CN" dirty="0"/>
              <a:t>IEEE </a:t>
            </a:r>
            <a:r>
              <a:rPr lang="en-US" altLang="zh-CN" dirty="0" smtClean="0"/>
              <a:t>802.11-20/0488</a:t>
            </a:r>
            <a:r>
              <a:rPr lang="it-IT" altLang="zh-CN" dirty="0" smtClean="0"/>
              <a:t>r0 </a:t>
            </a:r>
            <a:r>
              <a:rPr lang="en-GB" altLang="en-US" dirty="0" smtClean="0"/>
              <a:t>Multi-link </a:t>
            </a:r>
            <a:r>
              <a:rPr lang="en-GB" altLang="en-US" dirty="0"/>
              <a:t>Group Addressed Data Delivery</a:t>
            </a:r>
            <a:endParaRPr lang="en-US" altLang="zh-CN" dirty="0" smtClean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73048</TotalTime>
  <Words>1098</Words>
  <Application>Microsoft Office PowerPoint</Application>
  <PresentationFormat>全屏显示(4:3)</PresentationFormat>
  <Paragraphs>201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Times New Roman</vt:lpstr>
      <vt:lpstr>802-11-Submission</vt:lpstr>
      <vt:lpstr>Microsoft Word 97 - 2003 文档</vt:lpstr>
      <vt:lpstr>Group addressed frames delivery for MLO</vt:lpstr>
      <vt:lpstr>Background</vt:lpstr>
      <vt:lpstr>Group addressed BUs</vt:lpstr>
      <vt:lpstr>Group addressed BUs delivery</vt:lpstr>
      <vt:lpstr>Group addressed BUs delivery</vt:lpstr>
      <vt:lpstr>Group addressed BUs delivery with configured link</vt:lpstr>
      <vt:lpstr>Group addressed BUs delivery with configured link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613</cp:revision>
  <cp:lastPrinted>1998-02-10T13:28:06Z</cp:lastPrinted>
  <dcterms:created xsi:type="dcterms:W3CDTF">2013-11-12T18:41:50Z</dcterms:created>
  <dcterms:modified xsi:type="dcterms:W3CDTF">2020-08-26T14:10:41Z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(3)gPNMpWykjiiPVkjpRjQsBJRRZKBSojk/HA52wGhr6rcwbOQAIrAWpAroSD6rHuqZijSA1CnQ
Ts27UFyfMtrdkcOeXYyAmY8zdGUjrCMz8ixuQx3fFG+oLCqQ+ROHfNOuImSdxWw4p6Xr+ooY
A9OM/kXjQ4zpvuLUif1LBeX/6uoR+Tl6elZ42VrYNdFGITTzCSM3mEKjodbZfWH8iekYsdBu
Q7wRGGNjhFKz2aQINp</vt:lpwstr>
  </property>
  <property fmtid="{D5CDD505-2E9C-101B-9397-08002B2CF9AE}" pid="4" name="_2015_ms_pID_7253431">
    <vt:lpwstr>6i6NE+8yf86XZsTXmlYWWSNN4uQ28nPSx3QSIfoX810o4w7H3Frj+D
lSrxo7kd35U52pnKwn2+bDpbuqgrcFJCY1qylgwwvZ5JSCpqmPAtQ6sRwHc4zyVc0wivsO81
TGvecM/VCBp7SBwS53XXQI1EysZRbQDlm9dNjnNFNicNYRjMCJECTX2rnWY1LQc3XkDNI3YM
K0+FDWLxNZAgC1QuUjodYE/QDGCcXg4DW4HY</vt:lpwstr>
  </property>
  <property fmtid="{D5CDD505-2E9C-101B-9397-08002B2CF9AE}" pid="5" name="_2015_ms_pID_7253432">
    <vt:lpwstr>8/ee425pxcz6eLTxYEIQjzc=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1594562349</vt:lpwstr>
  </property>
</Properties>
</file>