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298" r:id="rId3"/>
    <p:sldId id="301" r:id="rId4"/>
    <p:sldId id="302" r:id="rId5"/>
    <p:sldId id="303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8" r:id="rId14"/>
    <p:sldId id="317" r:id="rId15"/>
    <p:sldId id="319" r:id="rId16"/>
    <p:sldId id="309" r:id="rId17"/>
    <p:sldId id="305" r:id="rId18"/>
    <p:sldId id="306" r:id="rId19"/>
    <p:sldId id="307" r:id="rId20"/>
    <p:sldId id="308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802.11-20/0652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Signaling of RU allocation in </a:t>
            </a:r>
            <a:r>
              <a:rPr lang="en-US" altLang="ko-KR" dirty="0" smtClean="0">
                <a:ea typeface="굴림" panose="020B0600000101010101" pitchFamily="50" charset="-127"/>
              </a:rPr>
              <a:t>11be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2020-04-24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April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RU allocation subfield in the EHT-SIG field of an EHT-PPDU sent to multiple users includes the RU allocation for Multiple RUs as well as Single RU?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400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MU-MIMO is supported on the RUs equal to or larger than 106 tones including MRU aggregation cases?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00297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RU allocation subfield of EHT-SIG field consists of 10bits ? </a:t>
            </a:r>
          </a:p>
          <a:p>
            <a:pPr lvl="1"/>
            <a:r>
              <a:rPr lang="en-US" altLang="ko-KR" dirty="0" smtClean="0"/>
              <a:t>Detail for construction of RU allocation is TBD.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3540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772400" cy="914400"/>
          </a:xfrm>
        </p:spPr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maximum number of users supported for DL MU-MIMO is 16 per resource unit(RU)?</a:t>
            </a:r>
          </a:p>
          <a:p>
            <a:pPr lvl="1"/>
            <a:r>
              <a:rPr lang="en-US" altLang="ko-KR" dirty="0" smtClean="0"/>
              <a:t>The number of MU-MIMO users for RU &lt; 242 tones is TBD.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5027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</a:t>
            </a:r>
            <a:r>
              <a:rPr lang="en-US" altLang="ko-KR" dirty="0" smtClean="0"/>
              <a:t>MSB 1bit in the RU </a:t>
            </a:r>
            <a:r>
              <a:rPr lang="en-US" altLang="ko-KR" dirty="0"/>
              <a:t>allocation subfield of </a:t>
            </a:r>
            <a:r>
              <a:rPr lang="en-US" altLang="ko-KR" dirty="0" smtClean="0"/>
              <a:t>the EHT-SIG </a:t>
            </a:r>
            <a:r>
              <a:rPr lang="en-US" altLang="ko-KR" dirty="0"/>
              <a:t>field </a:t>
            </a:r>
            <a:r>
              <a:rPr lang="en-US" altLang="ko-KR" dirty="0" smtClean="0"/>
              <a:t>is used to indicate whether RU allocation information is for single RU or MRU?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24879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</a:t>
            </a:r>
            <a:r>
              <a:rPr lang="en-US" altLang="ko-KR" dirty="0" smtClean="0"/>
              <a:t>LSB </a:t>
            </a:r>
            <a:r>
              <a:rPr lang="en-US" altLang="ko-KR" dirty="0"/>
              <a:t>1bit in the RU allocation subfield of the EHT-SIG field is used </a:t>
            </a:r>
            <a:r>
              <a:rPr lang="en-US" altLang="ko-KR" dirty="0" smtClean="0"/>
              <a:t>for extending the number of MU-MIMO users up to 16 in single RU allocation?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53918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</a:t>
            </a:r>
            <a:r>
              <a:rPr lang="en-US" altLang="ko-KR" dirty="0"/>
              <a:t> </a:t>
            </a:r>
            <a:r>
              <a:rPr lang="en-US" altLang="ko-KR" dirty="0" smtClean="0"/>
              <a:t>11-20-0403r0-signaling-of-multiple-ru-aggregation-in-ofdma (</a:t>
            </a:r>
            <a:r>
              <a:rPr lang="en-US" altLang="ko-KR" dirty="0" err="1" smtClean="0"/>
              <a:t>Dongguk</a:t>
            </a:r>
            <a:r>
              <a:rPr lang="en-US" altLang="ko-KR" dirty="0" smtClean="0"/>
              <a:t> </a:t>
            </a:r>
            <a:r>
              <a:rPr lang="en-US" altLang="ko-KR" dirty="0"/>
              <a:t>Lim, LGE)</a:t>
            </a:r>
            <a:endParaRPr lang="en-US" altLang="ko-KR" dirty="0" smtClean="0"/>
          </a:p>
          <a:p>
            <a:r>
              <a:rPr lang="en-US" altLang="ko-KR" dirty="0" smtClean="0"/>
              <a:t>[2]</a:t>
            </a:r>
            <a:r>
              <a:rPr lang="en-US" altLang="ko-KR" dirty="0"/>
              <a:t> </a:t>
            </a:r>
            <a:r>
              <a:rPr lang="en-US" altLang="ko-KR" dirty="0" smtClean="0"/>
              <a:t>11-20-0578r0-on-ru-allocation-singling-in-eht-sig(Jianhan </a:t>
            </a:r>
            <a:r>
              <a:rPr lang="en-US" altLang="ko-KR" dirty="0"/>
              <a:t>Liu, </a:t>
            </a:r>
            <a:r>
              <a:rPr lang="en-US" altLang="ko-KR" dirty="0" err="1"/>
              <a:t>Mediatek</a:t>
            </a:r>
            <a:r>
              <a:rPr lang="en-US" altLang="ko-KR" dirty="0"/>
              <a:t>)</a:t>
            </a:r>
          </a:p>
          <a:p>
            <a:r>
              <a:rPr lang="en-US" altLang="ko-KR" dirty="0" smtClean="0"/>
              <a:t>[3]</a:t>
            </a:r>
            <a:r>
              <a:rPr lang="en-US" altLang="ko-KR" dirty="0"/>
              <a:t> </a:t>
            </a:r>
            <a:r>
              <a:rPr lang="en-US" altLang="ko-KR" dirty="0" smtClean="0"/>
              <a:t>11-20-0373r1-ru-allocation-subfield-design-for-multi-ru-support(</a:t>
            </a:r>
            <a:r>
              <a:rPr lang="en-US" altLang="ko-KR" dirty="0" err="1" smtClean="0"/>
              <a:t>Myeongjin</a:t>
            </a:r>
            <a:r>
              <a:rPr lang="en-US" altLang="ko-KR" dirty="0" smtClean="0"/>
              <a:t> </a:t>
            </a:r>
            <a:r>
              <a:rPr lang="en-US" altLang="ko-KR" dirty="0"/>
              <a:t>Kim, </a:t>
            </a:r>
            <a:r>
              <a:rPr lang="en-US" altLang="ko-KR" dirty="0" smtClean="0"/>
              <a:t>Samsung)</a:t>
            </a:r>
          </a:p>
          <a:p>
            <a:r>
              <a:rPr lang="en-US" altLang="ko-KR" dirty="0" smtClean="0"/>
              <a:t>[4]11-20-0400r0-multi-ru-combination-and-signaling-for-ofdma-transmission(</a:t>
            </a:r>
            <a:r>
              <a:rPr lang="en-US" altLang="ko-KR" dirty="0" err="1" smtClean="0"/>
              <a:t>Mengshi</a:t>
            </a:r>
            <a:r>
              <a:rPr lang="en-US" altLang="ko-KR" dirty="0" smtClean="0"/>
              <a:t> </a:t>
            </a:r>
            <a:r>
              <a:rPr lang="en-US" altLang="ko-KR" dirty="0"/>
              <a:t>Hu, Huawei)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461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5409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</a:t>
            </a:r>
            <a:r>
              <a:rPr lang="en-GB" altLang="ko-KR" dirty="0" smtClean="0"/>
              <a:t>RUs (1/2)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the passed motions in [1], we can consider the following allocation for combinations of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We assume the followings  </a:t>
            </a:r>
          </a:p>
          <a:p>
            <a:pPr lvl="2"/>
            <a:r>
              <a:rPr lang="en-US" altLang="ko-KR" sz="1400" dirty="0" smtClean="0"/>
              <a:t>Bandwidth : 20MHz </a:t>
            </a:r>
          </a:p>
          <a:p>
            <a:pPr lvl="2"/>
            <a:r>
              <a:rPr lang="en-US" altLang="ko-KR" sz="1400" dirty="0" smtClean="0"/>
              <a:t>Number of allocated combination in BW : up to 2 </a:t>
            </a:r>
          </a:p>
          <a:p>
            <a:pPr lvl="2"/>
            <a:r>
              <a:rPr lang="en-US" altLang="ko-KR" sz="1400" dirty="0" smtClean="0"/>
              <a:t>An Allocation subfield is configure per 20MHz. </a:t>
            </a:r>
          </a:p>
          <a:p>
            <a:pPr lvl="2"/>
            <a:r>
              <a:rPr lang="en-US" altLang="ko-KR" sz="1400" dirty="0" smtClean="0"/>
              <a:t>Multiple User transmission (i.e., OFDMA), but, MU-MIMO is not considered. </a:t>
            </a:r>
            <a:endParaRPr lang="en-US" altLang="ko-KR" sz="1200" dirty="0" smtClean="0"/>
          </a:p>
          <a:p>
            <a:pPr lvl="1"/>
            <a:r>
              <a:rPr lang="en-US" altLang="ko-KR" sz="1600" dirty="0" smtClean="0"/>
              <a:t>Allocation for RU26+RU52,</a:t>
            </a:r>
            <a:endParaRPr lang="en-US" altLang="ko-KR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1447800" y="4076700"/>
          <a:ext cx="6172200" cy="23241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9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RUs (1/2)</a:t>
            </a:r>
            <a:r>
              <a:rPr lang="en-GB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800" dirty="0" smtClean="0"/>
              <a:t>Allocation for RU26+RU106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We can also consider the allocation of two combinations configured with different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2"/>
            <a:r>
              <a:rPr lang="en-US" altLang="ko-KR" sz="1600" dirty="0" smtClean="0"/>
              <a:t>For example,  RU26+RU52 and RU26+RU106  can be considered.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altLang="ko-KR" dirty="0" smtClean="0"/>
              <a:t>2020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447800" y="2133601"/>
          <a:ext cx="6324600" cy="19811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</a:tblGrid>
              <a:tr h="180109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1549400" y="5410200"/>
          <a:ext cx="6299200" cy="5381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</a:tblGrid>
              <a:tr h="153988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We introduced the three options for signaling of RU allocation in our previous contribution[1]. </a:t>
            </a:r>
          </a:p>
          <a:p>
            <a:pPr lvl="1"/>
            <a:r>
              <a:rPr lang="en-US" altLang="ko-KR" dirty="0"/>
              <a:t>Option 1 : enhance RU allocation subfield</a:t>
            </a:r>
          </a:p>
          <a:p>
            <a:pPr lvl="1"/>
            <a:r>
              <a:rPr lang="en-US" altLang="ko-KR" dirty="0"/>
              <a:t>Option 2 : leverage the STA-ID</a:t>
            </a:r>
          </a:p>
          <a:p>
            <a:pPr lvl="1"/>
            <a:r>
              <a:rPr lang="en-US" altLang="ko-KR" dirty="0"/>
              <a:t>Option 3 : leverage the reserved bits of RU allocation subfield</a:t>
            </a:r>
            <a:endParaRPr lang="ko-KR" altLang="en-US">
              <a:solidFill>
                <a:srgbClr val="FF0000"/>
              </a:solidFill>
            </a:endParaRP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Regarding opt.1, various signaling methods for RU allocation have been discussed in several contributions [2~4].</a:t>
            </a:r>
          </a:p>
          <a:p>
            <a:endParaRPr lang="en-US" altLang="ko-KR" dirty="0"/>
          </a:p>
          <a:p>
            <a:r>
              <a:rPr lang="en-US" altLang="ko-KR" dirty="0" smtClean="0"/>
              <a:t>This contribution further discusses RU allocation signals related opt.1 in consideration of MU-MIMO.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03668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</a:t>
            </a:r>
            <a:r>
              <a:rPr lang="en-GB" altLang="ko-KR" dirty="0" smtClean="0"/>
              <a:t>Large-size </a:t>
            </a:r>
            <a:r>
              <a:rPr lang="en-GB" altLang="ko-KR" dirty="0"/>
              <a:t>RUs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can also consider the following allocation for </a:t>
            </a:r>
            <a:r>
              <a:rPr lang="en-GB" altLang="ko-KR" dirty="0"/>
              <a:t>Combination of Large-size </a:t>
            </a:r>
            <a:r>
              <a:rPr lang="en-GB" altLang="ko-KR" dirty="0" smtClean="0"/>
              <a:t>RUs based on 11be SFD[1]. </a:t>
            </a:r>
          </a:p>
          <a:p>
            <a:pPr lvl="1"/>
            <a:r>
              <a:rPr lang="en-GB" altLang="ko-KR" dirty="0" smtClean="0"/>
              <a:t>We assume that the multiple user transmission(i.e. OFDMA) but MU-MIMO is not considered.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80MHz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160MHz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the 240MHz and 320MHz, the above combinations for 160MHz can be used in the continuous 160MHz within this bandwidth.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2020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524000" y="3048000"/>
          <a:ext cx="3200400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1524000" y="4343400"/>
          <a:ext cx="5638797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2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for MU-MIMO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In the 11ax, MU-MIMO is supported on the RUs larger than or equal to 106 tone as following. </a:t>
            </a:r>
          </a:p>
          <a:p>
            <a:pPr lvl="1"/>
            <a:r>
              <a:rPr lang="en-US" altLang="ko-KR" dirty="0" smtClean="0"/>
              <a:t>“Both </a:t>
            </a:r>
            <a:r>
              <a:rPr lang="en-US" altLang="ko-KR" dirty="0"/>
              <a:t>DL and UL MU-MIMO transmissions are supported on </a:t>
            </a:r>
            <a:r>
              <a:rPr lang="en-US" altLang="ko-KR" dirty="0" smtClean="0"/>
              <a:t>portions of </a:t>
            </a:r>
            <a:r>
              <a:rPr lang="en-US" altLang="ko-KR" dirty="0"/>
              <a:t>the PPDU bandwidth (on resource units greater than or equal to 106 tones</a:t>
            </a:r>
            <a:r>
              <a:rPr lang="en-US" altLang="ko-KR" dirty="0" smtClean="0"/>
              <a:t>).”</a:t>
            </a:r>
          </a:p>
          <a:p>
            <a:r>
              <a:rPr lang="en-US" altLang="ko-KR" dirty="0" smtClean="0"/>
              <a:t>So, regardless of MRU aggregation, we can consider MU-MIMO is supported if the size of the allocated RU is equal or larger than 106 tones. </a:t>
            </a:r>
          </a:p>
          <a:p>
            <a:pPr lvl="1"/>
            <a:r>
              <a:rPr lang="en-US" altLang="ko-KR" dirty="0" smtClean="0"/>
              <a:t>The 26+106 RU among the small MRUs can be used for MU-MIMO transmission.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Also, based </a:t>
            </a:r>
            <a:r>
              <a:rPr lang="en-US" altLang="ko-KR" dirty="0"/>
              <a:t>on the following motion in 11be SFD, we can consider the maximum number of users supported for DL MU-MIMO transmissions to 16 users per resource unit (RU)</a:t>
            </a:r>
          </a:p>
          <a:p>
            <a:pPr lvl="1"/>
            <a:r>
              <a:rPr lang="en-GB" altLang="ko-KR" dirty="0"/>
              <a:t>802.11be supports a maximum of 16 spatial streams (total across all the scheduled STAs) for MU-MIMO.</a:t>
            </a:r>
            <a:endParaRPr lang="ko-KR" altLang="ko-KR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6346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of RU allocation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Basically, we can reuse the RU allocation subfield defined in 11ax, when single RU are allocated to each STA in OFDMA transmission. </a:t>
            </a:r>
          </a:p>
          <a:p>
            <a:pPr lvl="1"/>
            <a:r>
              <a:rPr lang="en-US" altLang="ko-KR" dirty="0" smtClean="0"/>
              <a:t>But, to accommodate the increased number of user for MU-MIMO, it needs to be extended by using the additional bits.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order to support the large bandwidth, MRU aggregation, and more users for MU-MIMO, we can consider the extended RU allocation subfield which consists of 8bits and  additional 2bits.</a:t>
            </a:r>
          </a:p>
          <a:p>
            <a:pPr lvl="1"/>
            <a:r>
              <a:rPr lang="en-US" altLang="ko-KR" dirty="0" smtClean="0"/>
              <a:t>In the additional 2bits, as described in[1], the 1 bit is used to indicate  </a:t>
            </a:r>
            <a:r>
              <a:rPr lang="en-US" altLang="ko-KR" dirty="0"/>
              <a:t>whether </a:t>
            </a:r>
            <a:r>
              <a:rPr lang="en-US" altLang="ko-KR" dirty="0" smtClean="0"/>
              <a:t>the RU allocation is for M-RU </a:t>
            </a:r>
            <a:r>
              <a:rPr lang="en-US" altLang="ko-KR" dirty="0"/>
              <a:t>aggregation or </a:t>
            </a:r>
            <a:r>
              <a:rPr lang="en-US" altLang="ko-KR" dirty="0" smtClean="0"/>
              <a:t>not and another 1bit is used to support the increased number of users in MU-MIMO.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60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Signaling of RU allocation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/>
              <a:t>The RU allocation subfield can be </a:t>
            </a:r>
            <a:r>
              <a:rPr lang="en-US" altLang="ko-KR" dirty="0" smtClean="0"/>
              <a:t>composed by including extended </a:t>
            </a:r>
            <a:r>
              <a:rPr lang="en-US" altLang="ko-KR" dirty="0"/>
              <a:t>2bit such as </a:t>
            </a:r>
            <a:r>
              <a:rPr lang="en-US" altLang="ko-KR" dirty="0" smtClean="0"/>
              <a:t>following.</a:t>
            </a:r>
          </a:p>
          <a:p>
            <a:pPr lvl="1"/>
            <a:r>
              <a:rPr lang="en-US" altLang="ko-KR" dirty="0" smtClean="0"/>
              <a:t>RU allocation subfield = [X1 8bits X2] ( total 10bits)  </a:t>
            </a:r>
          </a:p>
          <a:p>
            <a:pPr lvl="1"/>
            <a:r>
              <a:rPr lang="en-US" altLang="ko-KR" dirty="0" smtClean="0"/>
              <a:t>The MSB 1bit of RU allocation field is used to indicate whether RU allocation includes the allocation for MRU or not. </a:t>
            </a:r>
          </a:p>
          <a:p>
            <a:pPr lvl="2"/>
            <a:r>
              <a:rPr lang="en-US" altLang="ko-KR" dirty="0" smtClean="0"/>
              <a:t>If X1 is set to 0, it means that the RU allocation only includes the assessment of single RU for STA. </a:t>
            </a:r>
          </a:p>
          <a:p>
            <a:pPr lvl="3"/>
            <a:r>
              <a:rPr lang="en-US" altLang="ko-KR" dirty="0" smtClean="0"/>
              <a:t>And, 8bit defined in 11ax and extended 1bit (i.e., X2) are used for extending the number of MU-MIMO users. </a:t>
            </a:r>
          </a:p>
          <a:p>
            <a:pPr lvl="3"/>
            <a:r>
              <a:rPr lang="en-US" altLang="ko-KR" dirty="0" smtClean="0"/>
              <a:t>For example,  [52 52 106]  </a:t>
            </a:r>
          </a:p>
          <a:p>
            <a:pPr lvl="3"/>
            <a:endParaRPr lang="en-US" altLang="ko-KR" dirty="0"/>
          </a:p>
          <a:p>
            <a:pPr lvl="3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3"/>
            <a:r>
              <a:rPr lang="en-US" altLang="ko-KR" dirty="0" smtClean="0"/>
              <a:t>Where, 8bit information is equal to 11ax and by using y2y1y0w1, it can support to 16 number of entities. </a:t>
            </a:r>
          </a:p>
          <a:p>
            <a:pPr lvl="2"/>
            <a:r>
              <a:rPr lang="en-US" altLang="ko-KR" dirty="0" smtClean="0"/>
              <a:t>It is a simple way since we can reuse the conventional RU allocation of 11ax.</a:t>
            </a:r>
          </a:p>
          <a:p>
            <a:pPr lvl="3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934611"/>
              </p:ext>
            </p:extLst>
          </p:nvPr>
        </p:nvGraphicFramePr>
        <p:xfrm>
          <a:off x="1066800" y="4419600"/>
          <a:ext cx="7772398" cy="663620"/>
        </p:xfrm>
        <a:graphic>
          <a:graphicData uri="http://schemas.openxmlformats.org/drawingml/2006/table">
            <a:tbl>
              <a:tblPr/>
              <a:tblGrid>
                <a:gridCol w="593045"/>
                <a:gridCol w="934799"/>
                <a:gridCol w="492529"/>
                <a:gridCol w="542786"/>
                <a:gridCol w="542786"/>
                <a:gridCol w="542786"/>
                <a:gridCol w="542786"/>
                <a:gridCol w="542786"/>
                <a:gridCol w="542786"/>
                <a:gridCol w="542786"/>
                <a:gridCol w="542786"/>
                <a:gridCol w="542786"/>
                <a:gridCol w="866951"/>
              </a:tblGrid>
              <a:tr h="1659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LSB(1bit)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8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(B8 B7 B6 B5 B4 B3 B2 B1)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B0 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659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00010y2y1y0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312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Signaling of RU allocation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While if X1 is set to 1, it means that the RU allocation is for the MRU allocation.</a:t>
            </a:r>
          </a:p>
          <a:p>
            <a:pPr lvl="2"/>
            <a:r>
              <a:rPr lang="en-US" altLang="ko-KR" dirty="0"/>
              <a:t>9-bit excluding MSB 1bit in the RU allocation subfield is used to indicate the MRU assignments.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For example, [ 26 26+52 26 26 26 26 26] and [26 26 26 26 26+106 ] 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We </a:t>
            </a:r>
            <a:r>
              <a:rPr lang="en-US" altLang="ko-KR" dirty="0"/>
              <a:t>can support the possible cases for MRU by using the 9bit information.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803824"/>
              </p:ext>
            </p:extLst>
          </p:nvPr>
        </p:nvGraphicFramePr>
        <p:xfrm>
          <a:off x="990600" y="3581400"/>
          <a:ext cx="7772400" cy="1186798"/>
        </p:xfrm>
        <a:graphic>
          <a:graphicData uri="http://schemas.openxmlformats.org/drawingml/2006/table">
            <a:tbl>
              <a:tblPr/>
              <a:tblGrid>
                <a:gridCol w="593236"/>
                <a:gridCol w="1425275"/>
                <a:gridCol w="542962"/>
                <a:gridCol w="542962"/>
                <a:gridCol w="542962"/>
                <a:gridCol w="542962"/>
                <a:gridCol w="542962"/>
                <a:gridCol w="542962"/>
                <a:gridCol w="542962"/>
                <a:gridCol w="542962"/>
                <a:gridCol w="542962"/>
                <a:gridCol w="867231"/>
              </a:tblGrid>
              <a:tr h="1659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9bit information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(B8 B7 B6 B5 B4 B3 B2 B1 B0)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659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6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···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···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···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···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9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00011x3x2x1x0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6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···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···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···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···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99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Example : RU allocation subfield for single RU allocation </a:t>
            </a:r>
            <a:endParaRPr lang="ko-KR" altLang="en-US" sz="28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066167"/>
              </p:ext>
            </p:extLst>
          </p:nvPr>
        </p:nvGraphicFramePr>
        <p:xfrm>
          <a:off x="228590" y="1615196"/>
          <a:ext cx="8534412" cy="4785604"/>
        </p:xfrm>
        <a:graphic>
          <a:graphicData uri="http://schemas.openxmlformats.org/drawingml/2006/table">
            <a:tbl>
              <a:tblPr/>
              <a:tblGrid>
                <a:gridCol w="315596"/>
                <a:gridCol w="745712"/>
                <a:gridCol w="287632"/>
                <a:gridCol w="287632"/>
                <a:gridCol w="287632"/>
                <a:gridCol w="287632"/>
                <a:gridCol w="287632"/>
                <a:gridCol w="287632"/>
                <a:gridCol w="287632"/>
                <a:gridCol w="287632"/>
                <a:gridCol w="287632"/>
                <a:gridCol w="287632"/>
                <a:gridCol w="287632"/>
                <a:gridCol w="330243"/>
                <a:gridCol w="814957"/>
                <a:gridCol w="287632"/>
                <a:gridCol w="287632"/>
                <a:gridCol w="287632"/>
                <a:gridCol w="287632"/>
                <a:gridCol w="287632"/>
                <a:gridCol w="287632"/>
                <a:gridCol w="287632"/>
                <a:gridCol w="287632"/>
                <a:gridCol w="287632"/>
                <a:gridCol w="287632"/>
                <a:gridCol w="287632"/>
              </a:tblGrid>
              <a:tr h="1934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LSB(1bit)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LSB(1bit)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B9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(B8 B7 B6 B5 B4 B3 B2 B1)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B0 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B9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(B8 B7 B6 B5 B4 B3 B2 B1)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B0 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0110y1y0z1z0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0110y1y0z1z0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01110000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01110000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01110001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242-tone RU empty (with zero users)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01110001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01110010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EHT-SIG content channel as this RU Allocation subfield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01110010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01110011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EHT-SIG content channel as this RU Allocation subfield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01110011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01110100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EHT-SIG content channel as this RU Allocation subfield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01110100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01110101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EHT-SIG content channel as this RU Allocation subfield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01110101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0111011x0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10y2y1y0z2z1z0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64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11010y2y1y0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11011y2y1y0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11100y2y1y0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11101y2y1y0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11110y2y1y0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11111y2y1y0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00011y2y1y0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w1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39" marR="3639" marT="3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39" marR="3639" marT="36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39" marR="3639" marT="36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39" marR="3639" marT="36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39" marR="3639" marT="36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39" marR="3639" marT="36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39" marR="3639" marT="36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39" marR="3639" marT="36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39" marR="3639" marT="36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39" marR="3639" marT="36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39" marR="3639" marT="36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39" marR="3639" marT="36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39" marR="3639" marT="36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50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Example : RU </a:t>
            </a:r>
            <a:r>
              <a:rPr lang="en-US" altLang="ko-KR" sz="2800" dirty="0"/>
              <a:t>allocation subfield for </a:t>
            </a:r>
            <a:r>
              <a:rPr lang="en-US" altLang="ko-KR" sz="2800" dirty="0" smtClean="0"/>
              <a:t>MRU </a:t>
            </a:r>
            <a:r>
              <a:rPr lang="en-US" altLang="ko-KR" sz="2800" dirty="0"/>
              <a:t>allocation </a:t>
            </a:r>
            <a:endParaRPr lang="ko-KR" altLang="en-US" sz="28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827204"/>
              </p:ext>
            </p:extLst>
          </p:nvPr>
        </p:nvGraphicFramePr>
        <p:xfrm>
          <a:off x="2286002" y="1447800"/>
          <a:ext cx="4876800" cy="4952984"/>
        </p:xfrm>
        <a:graphic>
          <a:graphicData uri="http://schemas.openxmlformats.org/drawingml/2006/table">
            <a:tbl>
              <a:tblPr/>
              <a:tblGrid>
                <a:gridCol w="399059"/>
                <a:gridCol w="746291"/>
                <a:gridCol w="373145"/>
                <a:gridCol w="373145"/>
                <a:gridCol w="373145"/>
                <a:gridCol w="373145"/>
                <a:gridCol w="373145"/>
                <a:gridCol w="373145"/>
                <a:gridCol w="373145"/>
                <a:gridCol w="373145"/>
                <a:gridCol w="373145"/>
                <a:gridCol w="373145"/>
              </a:tblGrid>
              <a:tr h="11818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Allocation subfield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9bit information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B9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(B8 B7 B6 B5 B4 B3 B2 B1 B0)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000001001~1111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100y5y4y3y2y1y0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64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101y5y4y3y2y1y0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64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242(1)+484(2), second 242 is not allocated  in 80MHz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242(2)+484(2) , first 242 is not allocated  in 80MHz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8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11010x3x2x1x0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484(1)+242(4), third 242 is not allocated in 80MHz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11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11011x3x2x1x0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484(1)+242(3), forth 242 is not allocated in 80MHz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11100x3x2x1x0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484(1)+996(2), second 484 is not allocated  in 160MHz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11101x3x2x1x0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</a:t>
                      </a:r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) , first 484 is not allocated  in 160MHz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11110x3x2x1x0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996(1)+484(4), third 484 is not allocated in 160MHz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11111x3x2x1x0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996(1)+484(3), forth 484 is not allocated in 160MHz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711" marR="4711" marT="4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41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accommodate the MRU allocation and increased number of users in MU-MIMO, we proposed the extended RU allocation information. </a:t>
            </a:r>
          </a:p>
          <a:p>
            <a:pPr lvl="1"/>
            <a:r>
              <a:rPr lang="en-US" altLang="ko-KR" dirty="0" smtClean="0"/>
              <a:t>The extended RU allocation information consists of 10bits. </a:t>
            </a:r>
          </a:p>
          <a:p>
            <a:pPr lvl="1"/>
            <a:r>
              <a:rPr lang="en-US" altLang="ko-KR" dirty="0" smtClean="0"/>
              <a:t>The MSB 1bit of RU allocation is used to indicate whether MRU allocation is included or not. </a:t>
            </a:r>
          </a:p>
          <a:p>
            <a:pPr lvl="1"/>
            <a:r>
              <a:rPr lang="en-US" altLang="ko-KR" dirty="0" smtClean="0"/>
              <a:t>The LSB 1bit of RU allocation is used for extending the number of MU-MIMO users. </a:t>
            </a:r>
          </a:p>
          <a:p>
            <a:pPr lvl="1"/>
            <a:r>
              <a:rPr lang="en-US" altLang="ko-KR" dirty="0" smtClean="0"/>
              <a:t>We can reuse the RU allocation information when single RU is allocated to STA.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001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303113</TotalTime>
  <Words>2622</Words>
  <Application>Microsoft Office PowerPoint</Application>
  <PresentationFormat>화면 슬라이드 쇼(4:3)</PresentationFormat>
  <Paragraphs>1258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굴림</vt:lpstr>
      <vt:lpstr>맑은 고딕</vt:lpstr>
      <vt:lpstr>Arial</vt:lpstr>
      <vt:lpstr>Times New Roman</vt:lpstr>
      <vt:lpstr>802-11-Submission</vt:lpstr>
      <vt:lpstr>Signaling of RU allocation in 11be</vt:lpstr>
      <vt:lpstr>Introduction </vt:lpstr>
      <vt:lpstr>Consideration for MU-MIMO</vt:lpstr>
      <vt:lpstr>Signaling of RU allocation </vt:lpstr>
      <vt:lpstr>Signaling of RU allocation </vt:lpstr>
      <vt:lpstr>Signaling of RU allocation </vt:lpstr>
      <vt:lpstr>Example : RU allocation subfield for single RU allocation </vt:lpstr>
      <vt:lpstr>Example : RU allocation subfield for MRU allocation </vt:lpstr>
      <vt:lpstr>Summary 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 </vt:lpstr>
      <vt:lpstr>Appendix </vt:lpstr>
      <vt:lpstr>Combination of small-size RUs (1/2) </vt:lpstr>
      <vt:lpstr>Combination of small-size RUs (1/2) </vt:lpstr>
      <vt:lpstr>Combination of Large-size RUs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5117</cp:revision>
  <cp:lastPrinted>2017-07-07T02:11:09Z</cp:lastPrinted>
  <dcterms:created xsi:type="dcterms:W3CDTF">2007-05-21T21:00:37Z</dcterms:created>
  <dcterms:modified xsi:type="dcterms:W3CDTF">2020-04-27T07:34:22Z</dcterms:modified>
</cp:coreProperties>
</file>