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7" d="100"/>
          <a:sy n="87" d="100"/>
        </p:scale>
        <p:origin x="102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802.11-20/0632r61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802.11-20/0632r61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802.11-20/0632r61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802.11-20/0632r61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7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038690"/>
              </p:ext>
            </p:extLst>
          </p:nvPr>
        </p:nvGraphicFramePr>
        <p:xfrm>
          <a:off x="965200" y="1152010"/>
          <a:ext cx="10361083" cy="208184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sng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9,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799581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10,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2*, 9, 16*, January 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December 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81506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8*,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December 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4, 8, 11, 15, 18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December 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395</Words>
  <Application>Microsoft Office PowerPoint</Application>
  <PresentationFormat>Widescreen</PresentationFormat>
  <Paragraphs>139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931</cp:revision>
  <cp:lastPrinted>1601-01-01T00:00:00Z</cp:lastPrinted>
  <dcterms:created xsi:type="dcterms:W3CDTF">2018-05-10T16:45:22Z</dcterms:created>
  <dcterms:modified xsi:type="dcterms:W3CDTF">2020-12-01T08:58:52Z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