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101" d="100"/>
          <a:sy n="101" d="100"/>
        </p:scale>
        <p:origin x="120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802.11-20/0632r59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802.11-20/0632r59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802.11-20/0632r59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802.11-20/0632r59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3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994753"/>
              </p:ext>
            </p:extLst>
          </p:nvPr>
        </p:nvGraphicFramePr>
        <p:xfrm>
          <a:off x="965200" y="1152010"/>
          <a:ext cx="10361083" cy="1971303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30, December 14, January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308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30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511156"/>
              </p:ext>
            </p:extLst>
          </p:nvPr>
        </p:nvGraphicFramePr>
        <p:xfrm>
          <a:off x="965199" y="1154723"/>
          <a:ext cx="10361085" cy="273313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3, 7,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30, December 10, 14, January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2*, 9, 16*, January 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30, December 14, December 21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 December 1, 8, 15, January 5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931849"/>
              </p:ext>
            </p:extLst>
          </p:nvPr>
        </p:nvGraphicFramePr>
        <p:xfrm>
          <a:off x="965200" y="1152010"/>
          <a:ext cx="10361083" cy="38070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 15, January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24, December 1, 4, 8, 11, 15, 18,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24, December 1, 8, 15, January 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415</Words>
  <Application>Microsoft Office PowerPoint</Application>
  <PresentationFormat>Widescreen</PresentationFormat>
  <Paragraphs>141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918</cp:revision>
  <cp:lastPrinted>1601-01-01T00:00:00Z</cp:lastPrinted>
  <dcterms:created xsi:type="dcterms:W3CDTF">2018-05-10T16:45:22Z</dcterms:created>
  <dcterms:modified xsi:type="dcterms:W3CDTF">2020-11-20T11:47:28Z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