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1" d="100"/>
          <a:sy n="101" d="100"/>
        </p:scale>
        <p:origin x="120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7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753390"/>
              </p:ext>
            </p:extLst>
          </p:nvPr>
        </p:nvGraphicFramePr>
        <p:xfrm>
          <a:off x="965200" y="1152010"/>
          <a:ext cx="10361083" cy="26485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30, December 14,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17, December 1, 15</a:t>
                      </a:r>
                    </a:p>
                    <a:p>
                      <a:pPr algn="l" fontAlgn="b"/>
                      <a:r>
                        <a:rPr lang="en-US" sz="16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19, December 10</a:t>
                      </a:r>
                    </a:p>
                    <a:p>
                      <a:pPr algn="l" fontAlgn="b"/>
                      <a:r>
                        <a:rPr lang="en-US" sz="16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24, December 8, 22</a:t>
                      </a:r>
                      <a:endParaRPr lang="en-GB" sz="1600" b="0" i="0" u="none" strike="sng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December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18, December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126660"/>
              </p:ext>
            </p:extLst>
          </p:nvPr>
        </p:nvGraphicFramePr>
        <p:xfrm>
          <a:off x="965199" y="1154723"/>
          <a:ext cx="10361085" cy="27331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19, 30, December 10, 14, 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18*, December 2*, 9, 16*,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30, December 14, December 21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17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24, December 1, 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139605"/>
              </p:ext>
            </p:extLst>
          </p:nvPr>
        </p:nvGraphicFramePr>
        <p:xfrm>
          <a:off x="965200" y="1152010"/>
          <a:ext cx="10361083" cy="3807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24, December 1, 4, 8, 11, 15, 18,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461</Words>
  <Application>Microsoft Office PowerPoint</Application>
  <PresentationFormat>Widescreen</PresentationFormat>
  <Paragraphs>151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914</cp:revision>
  <cp:lastPrinted>1601-01-01T00:00:00Z</cp:lastPrinted>
  <dcterms:created xsi:type="dcterms:W3CDTF">2018-05-10T16:45:22Z</dcterms:created>
  <dcterms:modified xsi:type="dcterms:W3CDTF">2020-11-17T09:04:42Z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