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3" d="100"/>
          <a:sy n="103" d="100"/>
        </p:scale>
        <p:origin x="150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727854"/>
              </p:ext>
            </p:extLst>
          </p:nvPr>
        </p:nvGraphicFramePr>
        <p:xfrm>
          <a:off x="965200" y="1152010"/>
          <a:ext cx="10361083" cy="356449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12, December 3, 17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5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8, December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11,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239424"/>
              </p:ext>
            </p:extLst>
          </p:nvPr>
        </p:nvGraphicFramePr>
        <p:xfrm>
          <a:off x="965199" y="1154723"/>
          <a:ext cx="10361085" cy="427692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12, 16, 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19, 30, December 10, 14,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11, 18*, December 2*, 9, 16*, January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101328"/>
              </p:ext>
            </p:extLst>
          </p:nvPr>
        </p:nvGraphicFramePr>
        <p:xfrm>
          <a:off x="965200" y="1152010"/>
          <a:ext cx="10361083" cy="43853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17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December 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8, 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6,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24, December 1, 4, 8, 11, 15, 18,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4, 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573</Words>
  <Application>Microsoft Office PowerPoint</Application>
  <PresentationFormat>Widescreen</PresentationFormat>
  <Paragraphs>199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906</cp:revision>
  <cp:lastPrinted>1601-01-01T00:00:00Z</cp:lastPrinted>
  <dcterms:created xsi:type="dcterms:W3CDTF">2018-05-10T16:45:22Z</dcterms:created>
  <dcterms:modified xsi:type="dcterms:W3CDTF">2020-11-04T08:58:38Z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