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11" d="100"/>
          <a:sy n="111" d="100"/>
        </p:scale>
        <p:origin x="21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921580"/>
              </p:ext>
            </p:extLst>
          </p:nvPr>
        </p:nvGraphicFramePr>
        <p:xfrm>
          <a:off x="965200" y="1152010"/>
          <a:ext cx="10361083" cy="429922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30, November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29, November 12, December 3, 17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804085"/>
              </p:ext>
            </p:extLst>
          </p:nvPr>
        </p:nvGraphicFramePr>
        <p:xfrm>
          <a:off x="965199" y="1154723"/>
          <a:ext cx="10361085" cy="4933338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12, 16, 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26, November 19, 30, December 10, 14,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11, 18*, December 2*, 9, 16*, January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627794"/>
              </p:ext>
            </p:extLst>
          </p:nvPr>
        </p:nvGraphicFramePr>
        <p:xfrm>
          <a:off x="965200" y="1152010"/>
          <a:ext cx="10361083" cy="498505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2,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2,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2528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615</Words>
  <Application>Microsoft Office PowerPoint</Application>
  <PresentationFormat>Widescreen</PresentationFormat>
  <Paragraphs>229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895</cp:revision>
  <cp:lastPrinted>1601-01-01T00:00:00Z</cp:lastPrinted>
  <dcterms:created xsi:type="dcterms:W3CDTF">2018-05-10T16:45:22Z</dcterms:created>
  <dcterms:modified xsi:type="dcterms:W3CDTF">2020-10-26T17:10:31Z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