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105" d="100"/>
          <a:sy n="105" d="100"/>
        </p:scale>
        <p:origin x="114" y="2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2202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802.11-20/0632r51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802.11-20/0632r51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802.11-20/0632r51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802.11-20/0632r51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802.11-20/0632r51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181836"/>
              </p:ext>
            </p:extLst>
          </p:nvPr>
        </p:nvGraphicFramePr>
        <p:xfrm>
          <a:off x="996950" y="2411413"/>
          <a:ext cx="10023475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" name="Document" r:id="rId4" imgW="10459112" imgH="2533226" progId="Word.Document.8">
                  <p:embed/>
                </p:oleObj>
              </mc:Choice>
              <mc:Fallback>
                <p:oleObj name="Document" r:id="rId4" imgW="10459112" imgH="253322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23475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4582613"/>
              </p:ext>
            </p:extLst>
          </p:nvPr>
        </p:nvGraphicFramePr>
        <p:xfrm>
          <a:off x="965200" y="1152010"/>
          <a:ext cx="10361083" cy="45012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76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30, November 17, December 1,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19, December 10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29, November 12, December 3, 17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3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November 5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GB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4, 5,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178300"/>
              </p:ext>
            </p:extLst>
          </p:nvPr>
        </p:nvGraphicFramePr>
        <p:xfrm>
          <a:off x="965199" y="1154723"/>
          <a:ext cx="10361085" cy="4933338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12, 16, December 3, 7, 17, January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19, 30, December 10, 14,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29*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11, 18*, December 2*, 9, 16*, January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4,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9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627794"/>
              </p:ext>
            </p:extLst>
          </p:nvPr>
        </p:nvGraphicFramePr>
        <p:xfrm>
          <a:off x="965200" y="1152010"/>
          <a:ext cx="10361083" cy="498505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US" sz="1600" b="0" i="0" u="none" strike="sng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6, 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December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4, 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76234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7099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</a:t>
                      </a:r>
                      <a:endParaRPr lang="en-US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2,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3,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45088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2, 10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32528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84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619</Words>
  <Application>Microsoft Office PowerPoint</Application>
  <PresentationFormat>Widescreen</PresentationFormat>
  <Paragraphs>232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894</cp:revision>
  <cp:lastPrinted>1601-01-01T00:00:00Z</cp:lastPrinted>
  <dcterms:created xsi:type="dcterms:W3CDTF">2018-05-10T16:45:22Z</dcterms:created>
  <dcterms:modified xsi:type="dcterms:W3CDTF">2020-10-26T09:05:31Z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