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7" d="100"/>
          <a:sy n="87" d="100"/>
        </p:scale>
        <p:origin x="102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5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868041"/>
              </p:ext>
            </p:extLst>
          </p:nvPr>
        </p:nvGraphicFramePr>
        <p:xfrm>
          <a:off x="965200" y="1152010"/>
          <a:ext cx="10361083" cy="45012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16, 20, 23, 30, November </a:t>
                      </a:r>
                      <a:r>
                        <a:rPr lang="en-US" sz="16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22, 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29, November 12, December 3, 17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21, 27,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28*,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4, 5,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231616"/>
              </p:ext>
            </p:extLst>
          </p:nvPr>
        </p:nvGraphicFramePr>
        <p:xfrm>
          <a:off x="965199" y="1154723"/>
          <a:ext cx="10361085" cy="50024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22,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27,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2,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849945"/>
              </p:ext>
            </p:extLst>
          </p:nvPr>
        </p:nvGraphicFramePr>
        <p:xfrm>
          <a:off x="965200" y="1152010"/>
          <a:ext cx="10361083" cy="48120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16*, 20,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4,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27,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2,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628</Words>
  <Application>Microsoft Office PowerPoint</Application>
  <PresentationFormat>Widescreen</PresentationFormat>
  <Paragraphs>232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884</cp:revision>
  <cp:lastPrinted>1601-01-01T00:00:00Z</cp:lastPrinted>
  <dcterms:created xsi:type="dcterms:W3CDTF">2018-05-10T16:45:22Z</dcterms:created>
  <dcterms:modified xsi:type="dcterms:W3CDTF">2020-10-16T15:30:17Z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