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85" r:id="rId3"/>
    <p:sldId id="286" r:id="rId4"/>
    <p:sldId id="287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008" autoAdjust="0"/>
    <p:restoredTop sz="94521" autoAdjust="0"/>
  </p:normalViewPr>
  <p:slideViewPr>
    <p:cSldViewPr>
      <p:cViewPr varScale="1">
        <p:scale>
          <a:sx n="104" d="100"/>
          <a:sy n="104" d="100"/>
        </p:scale>
        <p:origin x="132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802.11-20/0632r43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802.11-20/0632r43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Self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802.11-20/0632r43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Self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802.11-20/0632r43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Self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802.11-20/0632r43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2020-09-25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2020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Stephen McCann, Self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288477"/>
              </p:ext>
            </p:extLst>
          </p:nvPr>
        </p:nvGraphicFramePr>
        <p:xfrm>
          <a:off x="998538" y="2406650"/>
          <a:ext cx="10015537" cy="2428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35" name="Document" r:id="rId4" imgW="10459112" imgH="2535024" progId="Word.Document.8">
                  <p:embed/>
                </p:oleObj>
              </mc:Choice>
              <mc:Fallback>
                <p:oleObj name="Document" r:id="rId4" imgW="10459112" imgH="253502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8538" y="2406650"/>
                        <a:ext cx="10015537" cy="24288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</a:t>
            </a:r>
            <a:r>
              <a:rPr lang="en-US" sz="2000" b="1" dirty="0">
                <a:solidFill>
                  <a:schemeClr val="tx1"/>
                </a:solidFill>
              </a:rPr>
              <a:t>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0179882"/>
              </p:ext>
            </p:extLst>
          </p:nvPr>
        </p:nvGraphicFramePr>
        <p:xfrm>
          <a:off x="965200" y="1152010"/>
          <a:ext cx="10361083" cy="422226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55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28, October 12, 26</a:t>
                      </a:r>
                    </a:p>
                    <a:p>
                      <a:pPr algn="l" fontAlgn="b"/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349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9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7</a:t>
                      </a:r>
                    </a:p>
                    <a:p>
                      <a:pPr algn="l" fontAlgn="b"/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October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15:00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5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6, 8, 20, 22, November 3, 5, 17, 19, December 1, 10, 15</a:t>
                      </a:r>
                    </a:p>
                    <a:p>
                      <a:pPr algn="l" fontAlgn="b"/>
                      <a:r>
                        <a:rPr lang="en-US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September 29, October 13, 27, November 10, 24, December 8, 22</a:t>
                      </a:r>
                      <a:endParaRPr lang="en-GB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algn="l" fontAlgn="b"/>
                      <a:r>
                        <a:rPr lang="en-GB" sz="16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October 1, 15, 29, November 12, December 3, 17</a:t>
                      </a:r>
                      <a:endParaRPr lang="en-US" sz="16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  <a:p>
                      <a:pPr algn="ctr" fontAlgn="b"/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or 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4045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29, 30, October 6, 7, 13, 14, 20, 21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28*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1, 8, 15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or 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714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7, 14, 21, 28</a:t>
                      </a:r>
                    </a:p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282128"/>
                  </a:ext>
                </a:extLst>
              </a:tr>
              <a:tr h="3653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29, October 6, 13, 20, 27, November 3, 10</a:t>
                      </a:r>
                    </a:p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3490422"/>
              </p:ext>
            </p:extLst>
          </p:nvPr>
        </p:nvGraphicFramePr>
        <p:xfrm>
          <a:off x="965199" y="1154723"/>
          <a:ext cx="10361085" cy="4020013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8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8546181"/>
                  </a:ext>
                </a:extLst>
              </a:tr>
              <a:tr h="57577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(MAC/PHY)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19, November 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28, October 8, 12,  22, 26, November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79293195"/>
                  </a:ext>
                </a:extLst>
              </a:tr>
              <a:tr h="338621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30*, October 15*, 29*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821600"/>
                  </a:ext>
                </a:extLst>
              </a:tr>
              <a:tr h="26342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RCM SG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28, October 12, 26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1993022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28</a:t>
                      </a:r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11:00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AANI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October 1, 6, 13, 20, 27, November 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6201678"/>
                  </a:ext>
                </a:extLst>
              </a:tr>
              <a:tr h="31915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52342787"/>
                  </a:ext>
                </a:extLst>
              </a:tr>
              <a:tr h="26611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1588743"/>
                  </a:ext>
                </a:extLst>
              </a:tr>
              <a:tr h="29067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0303456"/>
                  </a:ext>
                </a:extLst>
              </a:tr>
              <a:tr h="259567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466036"/>
                  </a:ext>
                </a:extLst>
              </a:tr>
              <a:tr h="13000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08481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Self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September 2020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</a:rPr>
              <a:t>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5845388"/>
              </p:ext>
            </p:extLst>
          </p:nvPr>
        </p:nvGraphicFramePr>
        <p:xfrm>
          <a:off x="965200" y="1152010"/>
          <a:ext cx="10361083" cy="2587822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SENS SG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29, October 13,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74316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260899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September 25, 29</a:t>
                      </a:r>
                    </a:p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6009228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7426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1146412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11:15 ET 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71617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16:00 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71055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519</Words>
  <Application>Microsoft Office PowerPoint</Application>
  <PresentationFormat>Widescreen</PresentationFormat>
  <Paragraphs>168</Paragraphs>
  <Slides>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847</cp:revision>
  <cp:lastPrinted>1601-01-01T00:00:00Z</cp:lastPrinted>
  <dcterms:created xsi:type="dcterms:W3CDTF">2018-05-10T16:45:22Z</dcterms:created>
  <dcterms:modified xsi:type="dcterms:W3CDTF">2020-09-25T07:39:15Z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