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85" r:id="rId3"/>
    <p:sldId id="286" r:id="rId4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008" autoAdjust="0"/>
    <p:restoredTop sz="94521" autoAdjust="0"/>
  </p:normalViewPr>
  <p:slideViewPr>
    <p:cSldViewPr>
      <p:cViewPr varScale="1">
        <p:scale>
          <a:sx n="88" d="100"/>
          <a:sy n="88" d="100"/>
        </p:scale>
        <p:origin x="108" y="46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802.11-20/0632r32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August 2020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Stephen McCann, Self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802.11-20/0632r32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August 2020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Stephen McCann, Self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802.11-20/0632r32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August 2020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Stephen McCann, Self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802.11-20/0632r32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Self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0118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802.11-20/0632r32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Self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1170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August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Self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McCann, Self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August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August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Self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August 2020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Self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August 2020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Stephen McCann, Self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August 2020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Self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August 2020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Self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August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Self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August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Self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August 2020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McCann, Self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802.11-20/0632r32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Teleconference Information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2020-08-17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August 2020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Stephen McCann, Self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83288477"/>
              </p:ext>
            </p:extLst>
          </p:nvPr>
        </p:nvGraphicFramePr>
        <p:xfrm>
          <a:off x="998538" y="2406650"/>
          <a:ext cx="10015537" cy="2428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73" name="Document" r:id="rId4" imgW="10459112" imgH="2535024" progId="Word.Document.8">
                  <p:embed/>
                </p:oleObj>
              </mc:Choice>
              <mc:Fallback>
                <p:oleObj name="Document" r:id="rId4" imgW="10459112" imgH="2535024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8538" y="2406650"/>
                        <a:ext cx="10015537" cy="24288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3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Stephen McCann, Self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</a:rPr>
              <a:t>Color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 overlaps.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64486452"/>
              </p:ext>
            </p:extLst>
          </p:nvPr>
        </p:nvGraphicFramePr>
        <p:xfrm>
          <a:off x="965200" y="1186354"/>
          <a:ext cx="10361083" cy="4883533"/>
        </p:xfrm>
        <a:graphic>
          <a:graphicData uri="http://schemas.openxmlformats.org/drawingml/2006/table">
            <a:tbl>
              <a:tblPr/>
              <a:tblGrid>
                <a:gridCol w="10587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440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61446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555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August 17, 31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Noon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3491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TGmd</a:t>
                      </a:r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August 21, 28, September 4, 11</a:t>
                      </a:r>
                    </a:p>
                    <a:p>
                      <a:pPr algn="l" fontAlgn="b"/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August 19, 26, September 2, 9</a:t>
                      </a:r>
                    </a:p>
                    <a:p>
                      <a:pPr algn="l" fontAlgn="b"/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8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16:00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49516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TGax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August </a:t>
                      </a:r>
                      <a:r>
                        <a:rPr lang="en-US" sz="16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25</a:t>
                      </a:r>
                      <a:r>
                        <a:rPr lang="en-US" sz="16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, 27, September 8, 10</a:t>
                      </a:r>
                    </a:p>
                    <a:p>
                      <a:pPr algn="l" fontAlgn="b"/>
                      <a:r>
                        <a:rPr lang="en-US" sz="16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August 18, September 1</a:t>
                      </a:r>
                    </a:p>
                    <a:p>
                      <a:pPr algn="l" fontAlgn="b"/>
                      <a:r>
                        <a:rPr lang="en-GB" sz="16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August 20, September 3</a:t>
                      </a:r>
                      <a:endParaRPr lang="en-US" sz="1600" b="0" i="0" u="none" strike="noStrike" kern="1200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17:00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or 3 hrs</a:t>
                      </a:r>
                    </a:p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14045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TGaz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August 19, 26</a:t>
                      </a:r>
                    </a:p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August 27*, September 25*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13:00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hrs</a:t>
                      </a:r>
                    </a:p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  <a:endParaRPr lang="en-GB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0714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TGay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16 (1 hr only)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9282128"/>
                  </a:ext>
                </a:extLst>
              </a:tr>
              <a:tr h="288875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TGbb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August 24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8166511"/>
                  </a:ext>
                </a:extLst>
              </a:tr>
              <a:tr h="36531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August 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18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25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September 1, 8, 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GB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9793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TGbd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August 18, 21, 25, 28, September 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1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4, 8, 11, 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15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18, 22, 25, 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SENS SG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August 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18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September 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1, 29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October 13, 27</a:t>
                      </a:r>
                    </a:p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15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4316005"/>
                  </a:ext>
                </a:extLst>
              </a:tr>
              <a:tr h="297402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COEX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17:00 ET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21083541"/>
                  </a:ext>
                </a:extLst>
              </a:tr>
              <a:tr h="23409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WNG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14</a:t>
                      </a:r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63203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85888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Stephen McCann, Self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</a:rPr>
              <a:t>Color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 overlaps.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3124110"/>
              </p:ext>
            </p:extLst>
          </p:nvPr>
        </p:nvGraphicFramePr>
        <p:xfrm>
          <a:off x="965199" y="1154723"/>
          <a:ext cx="10361085" cy="4380476"/>
        </p:xfrm>
        <a:graphic>
          <a:graphicData uri="http://schemas.openxmlformats.org/drawingml/2006/table">
            <a:tbl>
              <a:tblPr/>
              <a:tblGrid>
                <a:gridCol w="11400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627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2796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748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(MAC)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August 17,  27, 31, September 10 </a:t>
                      </a:r>
                    </a:p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August 19, 24, 26, September 2, 9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or 3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8546181"/>
                  </a:ext>
                </a:extLst>
              </a:tr>
              <a:tr h="57577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(MAC/PHY)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August 24</a:t>
                      </a:r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August 17,  27, 31, September 10</a:t>
                      </a:r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9293195"/>
                  </a:ext>
                </a:extLst>
              </a:tr>
              <a:tr h="338621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(Joint)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August 20*, September 3*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821600"/>
                  </a:ext>
                </a:extLst>
              </a:tr>
              <a:tr h="26342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RCM SG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August 17, 31, September 14, 28</a:t>
                      </a:r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 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1993022"/>
                  </a:ext>
                </a:extLst>
              </a:tr>
              <a:tr h="272046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ITU AH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12:00 ET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4162050"/>
                  </a:ext>
                </a:extLst>
              </a:tr>
              <a:tr h="266113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AANI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August 25, September 1, 8</a:t>
                      </a:r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6201678"/>
                  </a:ext>
                </a:extLst>
              </a:tr>
              <a:tr h="319152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52342787"/>
                  </a:ext>
                </a:extLst>
              </a:tr>
              <a:tr h="266113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802.11 WG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14*,  21*</a:t>
                      </a:r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1588743"/>
                  </a:ext>
                </a:extLst>
              </a:tr>
              <a:tr h="290678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TGba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  <a:endParaRPr lang="en-GB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20303456"/>
                  </a:ext>
                </a:extLst>
              </a:tr>
              <a:tr h="259567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New Members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9466036"/>
                  </a:ext>
                </a:extLst>
              </a:tr>
              <a:tr h="259567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JTC1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17:00 ET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20848151"/>
                  </a:ext>
                </a:extLst>
              </a:tr>
              <a:tr h="259567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Editors’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12:00 ET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5217917"/>
                  </a:ext>
                </a:extLst>
              </a:tr>
              <a:tr h="25956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August 24</a:t>
                      </a:r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19:00 ET 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992553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94608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0</TotalTime>
  <Words>464</Words>
  <Application>Microsoft Office PowerPoint</Application>
  <PresentationFormat>Widescreen</PresentationFormat>
  <Paragraphs>147</Paragraphs>
  <Slides>3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Calibri</vt:lpstr>
      <vt:lpstr>Times New Roman</vt:lpstr>
      <vt:lpstr>Office Theme</vt:lpstr>
      <vt:lpstr>Document</vt:lpstr>
      <vt:lpstr>Teleconference Information</vt:lpstr>
      <vt:lpstr>Teleconferences</vt:lpstr>
      <vt:lpstr>Teleconferences</vt:lpstr>
    </vt:vector>
  </TitlesOfParts>
  <Company>BlackBerry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Teleconference Information</dc:title>
  <dc:creator>Stephen McCann</dc:creator>
  <cp:keywords/>
  <cp:lastModifiedBy>Stephen McCann</cp:lastModifiedBy>
  <cp:revision>798</cp:revision>
  <cp:lastPrinted>1601-01-01T00:00:00Z</cp:lastPrinted>
  <dcterms:created xsi:type="dcterms:W3CDTF">2018-05-10T16:45:22Z</dcterms:created>
  <dcterms:modified xsi:type="dcterms:W3CDTF">2020-08-17T09:28:22Z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2020-01-17 18:33:44Z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