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1" d="100"/>
          <a:sy n="91" d="100"/>
        </p:scale>
        <p:origin x="84" y="3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802.11-20/0632r29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802.11-20/0632r29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802.11-20/0632r29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802.11-20/0632r29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225107"/>
              </p:ext>
            </p:extLst>
          </p:nvPr>
        </p:nvGraphicFramePr>
        <p:xfrm>
          <a:off x="965200" y="1186354"/>
          <a:ext cx="10361083" cy="4883533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6, 11, 13, 25,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18, 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20, 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27*, September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8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11, 18,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11, 14, 18, 21, 25, 28, September 1, 4, 8, 11, 15, 18, 22, 25,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29, 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2340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2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586753"/>
              </p:ext>
            </p:extLst>
          </p:nvPr>
        </p:nvGraphicFramePr>
        <p:xfrm>
          <a:off x="965199" y="1154723"/>
          <a:ext cx="10361085" cy="438047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6, 17,  27, 31, September 10 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24, 26, September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6, 17,  27, 31, September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20*, September 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31, September 14, 28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25, September 1, 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255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449</Words>
  <Application>Microsoft Office PowerPoint</Application>
  <PresentationFormat>Widescreen</PresentationFormat>
  <Paragraphs>144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782</cp:revision>
  <cp:lastPrinted>1601-01-01T00:00:00Z</cp:lastPrinted>
  <dcterms:created xsi:type="dcterms:W3CDTF">2018-05-10T16:45:22Z</dcterms:created>
  <dcterms:modified xsi:type="dcterms:W3CDTF">2020-08-06T08:16:56Z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