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99" d="100"/>
          <a:sy n="99" d="100"/>
        </p:scale>
        <p:origin x="96" y="23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802.11-20/0632r25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802.11-20/0632r25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802.11-20/0632r25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3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162393"/>
              </p:ext>
            </p:extLst>
          </p:nvPr>
        </p:nvGraphicFramePr>
        <p:xfrm>
          <a:off x="965200" y="1186354"/>
          <a:ext cx="10361083" cy="465560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15, August 3, 17,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17, 24, 31, August 7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15, 22, 29, August 5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23, 28, August 6, 11, 13, 25, 27, September 8,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21, August 4, 18, September 1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16, 30, August 20, September 3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15, 22, 29, August 5, 19,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30*, August 27*, September 25*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88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3,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28, August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11,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25,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17, 21, 24, 28, 31, August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11,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21*, August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3541"/>
                  </a:ext>
                </a:extLst>
              </a:tr>
              <a:tr h="2340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320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682935"/>
              </p:ext>
            </p:extLst>
          </p:nvPr>
        </p:nvGraphicFramePr>
        <p:xfrm>
          <a:off x="965199" y="1154723"/>
          <a:ext cx="10361085" cy="451227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4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23, 27, August 6, 17,  27, 31, September 10 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20, 22, 29, August 3, 5, 19, 24, 26, September 2,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20, August 3, 24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23, 27, August 6, 17,  27, 31, September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5090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30*, August 20*, September 3*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217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512</Words>
  <Application>Microsoft Office PowerPoint</Application>
  <PresentationFormat>Widescreen</PresentationFormat>
  <Paragraphs>146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760</cp:revision>
  <cp:lastPrinted>1601-01-01T00:00:00Z</cp:lastPrinted>
  <dcterms:created xsi:type="dcterms:W3CDTF">2018-05-10T16:45:22Z</dcterms:created>
  <dcterms:modified xsi:type="dcterms:W3CDTF">2020-07-15T08:26:30Z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