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2" d="100"/>
          <a:sy n="82" d="100"/>
        </p:scale>
        <p:origin x="108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802.11-20/0632r16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802.11-20/0632r16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802.11-20/0632r16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93182"/>
              </p:ext>
            </p:extLst>
          </p:nvPr>
        </p:nvGraphicFramePr>
        <p:xfrm>
          <a:off x="996950" y="2411413"/>
          <a:ext cx="10017125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1" name="Document" r:id="rId4" imgW="10459112" imgH="2536463" progId="Word.Document.8">
                  <p:embed/>
                </p:oleObj>
              </mc:Choice>
              <mc:Fallback>
                <p:oleObj name="Document" r:id="rId4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17125" cy="2430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545440"/>
              </p:ext>
            </p:extLst>
          </p:nvPr>
        </p:nvGraphicFramePr>
        <p:xfrm>
          <a:off x="965200" y="1219200"/>
          <a:ext cx="10361083" cy="4709171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38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15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19, 26, 29, 30, July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17, 24, July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18, 30, July 2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23, July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17, 24, July 1, 8,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25*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30*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63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17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273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June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14,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7, 10, 14, 17, 21, 24, 28, 31, August 4, 11, 18,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21, August 4, 18, September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33874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332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471278"/>
              </p:ext>
            </p:extLst>
          </p:nvPr>
        </p:nvGraphicFramePr>
        <p:xfrm>
          <a:off x="974707" y="1295400"/>
          <a:ext cx="10361085" cy="3309239"/>
        </p:xfrm>
        <a:graphic>
          <a:graphicData uri="http://schemas.openxmlformats.org/drawingml/2006/table">
            <a:tbl>
              <a:tblPr/>
              <a:tblGrid>
                <a:gridCol w="141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18, 22,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17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3468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18, 22,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July 9*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844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23, July 6,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20333</TotalTime>
  <Words>431</Words>
  <Application>Microsoft Office PowerPoint</Application>
  <PresentationFormat>Widescreen</PresentationFormat>
  <Paragraphs>131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708</cp:revision>
  <cp:lastPrinted>1601-01-01T00:00:00Z</cp:lastPrinted>
  <dcterms:created xsi:type="dcterms:W3CDTF">2018-05-10T16:45:22Z</dcterms:created>
  <dcterms:modified xsi:type="dcterms:W3CDTF">2020-06-16T08:54:39Z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