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1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545440"/>
              </p:ext>
            </p:extLst>
          </p:nvPr>
        </p:nvGraphicFramePr>
        <p:xfrm>
          <a:off x="965200" y="1219200"/>
          <a:ext cx="10361083" cy="470917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19, 26, 29, 30,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471278"/>
              </p:ext>
            </p:extLst>
          </p:nvPr>
        </p:nvGraphicFramePr>
        <p:xfrm>
          <a:off x="974707" y="1295400"/>
          <a:ext cx="10361085" cy="3309239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18, 22,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3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18, 22,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23, 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20333</TotalTime>
  <Words>431</Words>
  <Application>Microsoft Office PowerPoint</Application>
  <PresentationFormat>Widescreen</PresentationFormat>
  <Paragraphs>131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708</cp:revision>
  <cp:lastPrinted>1601-01-01T00:00:00Z</cp:lastPrinted>
  <dcterms:created xsi:type="dcterms:W3CDTF">2018-05-10T16:45:22Z</dcterms:created>
  <dcterms:modified xsi:type="dcterms:W3CDTF">2020-06-16T08:54:39Z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