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08" autoAdjust="0"/>
    <p:restoredTop sz="94574" autoAdjust="0"/>
  </p:normalViewPr>
  <p:slideViewPr>
    <p:cSldViewPr>
      <p:cViewPr varScale="1">
        <p:scale>
          <a:sx n="92" d="100"/>
          <a:sy n="92" d="100"/>
        </p:scale>
        <p:origin x="450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802.11-20/0632r12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802.11-20/0632r12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2020-05-26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1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9144767"/>
              </p:ext>
            </p:extLst>
          </p:nvPr>
        </p:nvGraphicFramePr>
        <p:xfrm>
          <a:off x="964980" y="1268374"/>
          <a:ext cx="10361083" cy="4525203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3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5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5,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27, June 3, 10, 17, 24, July 1,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26, June 2, 4, 16,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9,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May 28, 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27, June 3, 10, 17, 24, July 1, 8,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28*, June 25*, July 30*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63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27,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3, 10, 17,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273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14,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8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29,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June 2,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 9, 12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74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7,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387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559650"/>
              </p:ext>
            </p:extLst>
          </p:nvPr>
        </p:nvGraphicFramePr>
        <p:xfrm>
          <a:off x="974707" y="1295400"/>
          <a:ext cx="10361085" cy="4640265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27, June 3, 10, 17, 24, July 1, 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1,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4,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28, June 11*, 25, July 9*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844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 22, July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May 26,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8, 22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June 1,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19907</TotalTime>
  <Words>556</Words>
  <Application>Microsoft Office PowerPoint</Application>
  <PresentationFormat>Widescreen</PresentationFormat>
  <Paragraphs>142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690</cp:revision>
  <cp:lastPrinted>1601-01-01T00:00:00Z</cp:lastPrinted>
  <dcterms:created xsi:type="dcterms:W3CDTF">2018-05-10T16:45:22Z</dcterms:created>
  <dcterms:modified xsi:type="dcterms:W3CDTF">2020-05-26T08:24:16Z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