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2" d="100"/>
          <a:sy n="92" d="100"/>
        </p:scale>
        <p:origin x="45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280314"/>
              </p:ext>
            </p:extLst>
          </p:nvPr>
        </p:nvGraphicFramePr>
        <p:xfrm>
          <a:off x="964980" y="1268374"/>
          <a:ext cx="10361083" cy="46952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20, 27, June 3, 10,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28*, June 25*,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5076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9, 23,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9, 12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840319"/>
              </p:ext>
            </p:extLst>
          </p:nvPr>
        </p:nvGraphicFramePr>
        <p:xfrm>
          <a:off x="974707" y="1295400"/>
          <a:ext cx="10361085" cy="3763938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20, 27,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28, June 11*, 25,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8, 22,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19736</TotalTime>
  <Words>557</Words>
  <Application>Microsoft Office PowerPoint</Application>
  <PresentationFormat>Widescreen</PresentationFormat>
  <Paragraphs>132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679</cp:revision>
  <cp:lastPrinted>1601-01-01T00:00:00Z</cp:lastPrinted>
  <dcterms:created xsi:type="dcterms:W3CDTF">2018-05-10T16:45:22Z</dcterms:created>
  <dcterms:modified xsi:type="dcterms:W3CDTF">2020-05-18T09:47:07Z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