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08" autoAdjust="0"/>
    <p:restoredTop sz="94574" autoAdjust="0"/>
  </p:normalViewPr>
  <p:slideViewPr>
    <p:cSldViewPr>
      <p:cViewPr varScale="1">
        <p:scale>
          <a:sx n="99" d="100"/>
          <a:sy n="99" d="100"/>
        </p:scale>
        <p:origin x="468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802.11-20/0632r7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802.11-20/0632r7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2020-05-11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693182"/>
              </p:ext>
            </p:extLst>
          </p:nvPr>
        </p:nvGraphicFramePr>
        <p:xfrm>
          <a:off x="996950" y="2411413"/>
          <a:ext cx="10017125" cy="243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4" name="Document" r:id="rId4" imgW="10459112" imgH="2536463" progId="Word.Document.8">
                  <p:embed/>
                </p:oleObj>
              </mc:Choice>
              <mc:Fallback>
                <p:oleObj name="Document" r:id="rId4" imgW="10459112" imgH="253646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17125" cy="2430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Colors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627468"/>
              </p:ext>
            </p:extLst>
          </p:nvPr>
        </p:nvGraphicFramePr>
        <p:xfrm>
          <a:off x="964980" y="1268374"/>
          <a:ext cx="10361083" cy="4818151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839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63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18, June  1, 15,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9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15, 22, 29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June 5,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19, 26, July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10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13, 20, 27, June 3, 10, 17, 24, July 1, 8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08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21, 26, June 2, 4, 16, 18, 30, July 2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12, 19, June 9, 23, July 7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14, 28, June 11, 25, July 9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75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13, 20, 27, June 3, 10, 17, 24, July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74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13,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78837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10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19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75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15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29,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June 2,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16, 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June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23, July 7, 21, August 4, 18, September 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Colors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1289023"/>
              </p:ext>
            </p:extLst>
          </p:nvPr>
        </p:nvGraphicFramePr>
        <p:xfrm>
          <a:off x="974707" y="1295400"/>
          <a:ext cx="10361085" cy="3974203"/>
        </p:xfrm>
        <a:graphic>
          <a:graphicData uri="http://schemas.openxmlformats.org/drawingml/2006/table">
            <a:tbl>
              <a:tblPr/>
              <a:tblGrid>
                <a:gridCol w="1416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24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18, June 1, 15,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11, June 8, 22, July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21, June 4, 18, July 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27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, June 3, 10, 17, 24, July 1, 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18, June 1, 15,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11, June 8, 22, July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21, June 4, 18, July 2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14, 28, June 11, 25, July 9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436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11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937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19709</TotalTime>
  <Words>546</Words>
  <Application>Microsoft Office PowerPoint</Application>
  <PresentationFormat>Widescreen</PresentationFormat>
  <Paragraphs>135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Microsoft Word 97 - 2003 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671</cp:revision>
  <cp:lastPrinted>1601-01-01T00:00:00Z</cp:lastPrinted>
  <dcterms:created xsi:type="dcterms:W3CDTF">2018-05-10T16:45:22Z</dcterms:created>
  <dcterms:modified xsi:type="dcterms:W3CDTF">2020-05-11T09:28:12Z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