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36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5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312323"/>
              </p:ext>
            </p:extLst>
          </p:nvPr>
        </p:nvGraphicFramePr>
        <p:xfrm>
          <a:off x="964980" y="1268374"/>
          <a:ext cx="10361083" cy="481815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5, 7,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12,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702490"/>
              </p:ext>
            </p:extLst>
          </p:nvPr>
        </p:nvGraphicFramePr>
        <p:xfrm>
          <a:off x="974707" y="1295400"/>
          <a:ext cx="10361085" cy="3974203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19624</TotalTime>
  <Words>556</Words>
  <Application>Microsoft Office PowerPoint</Application>
  <PresentationFormat>Widescreen</PresentationFormat>
  <Paragraphs>135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666</cp:revision>
  <cp:lastPrinted>1601-01-01T00:00:00Z</cp:lastPrinted>
  <dcterms:created xsi:type="dcterms:W3CDTF">2018-05-10T16:45:22Z</dcterms:created>
  <dcterms:modified xsi:type="dcterms:W3CDTF">2020-05-01T07:14:48Z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