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76" autoAdjust="0"/>
    <p:restoredTop sz="94601" autoAdjust="0"/>
  </p:normalViewPr>
  <p:slideViewPr>
    <p:cSldViewPr>
      <p:cViewPr varScale="1">
        <p:scale>
          <a:sx n="110" d="100"/>
          <a:sy n="110" d="100"/>
        </p:scale>
        <p:origin x="13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2020-04-23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7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39017"/>
              </p:ext>
            </p:extLst>
          </p:nvPr>
        </p:nvGraphicFramePr>
        <p:xfrm>
          <a:off x="964980" y="1268374"/>
          <a:ext cx="10424804" cy="4675226"/>
        </p:xfrm>
        <a:graphic>
          <a:graphicData uri="http://schemas.openxmlformats.org/drawingml/2006/table">
            <a:tbl>
              <a:tblPr/>
              <a:tblGrid>
                <a:gridCol w="923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1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15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5575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9839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63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4, 18, 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9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1,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8, 15, 22, 29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5,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19, 26, July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23, 29, May 6, 13, 20, 27, June 3, 10, 17, 24, July 1,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15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23, May 7, 21, June 4, 18, July 2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30, May 14, 28, June 11, 25, July 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7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29, May 13, 20,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27, June 3, 10, 17, 24, 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29, May 6,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78837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4,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10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19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7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5,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16, 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535666"/>
              </p:ext>
            </p:extLst>
          </p:nvPr>
        </p:nvGraphicFramePr>
        <p:xfrm>
          <a:off x="974707" y="1295400"/>
          <a:ext cx="10439396" cy="3563911"/>
        </p:xfrm>
        <a:graphic>
          <a:graphicData uri="http://schemas.openxmlformats.org/drawingml/2006/table">
            <a:tbl>
              <a:tblPr/>
              <a:tblGrid>
                <a:gridCol w="1237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7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May 4,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April 27, May 11, 25,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Thursdays: May 7, 21, June 4, 18,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Fridays: April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WebexSA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May 4,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April 27, May 11, 25,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Thursdays: April 23, May 7, 21, June 4, 18, July 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Thursdays: April 30, May 14, 28, June 11, 25, July 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WebexSA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27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19581</TotalTime>
  <Words>579</Words>
  <Application>Microsoft Office PowerPoint</Application>
  <PresentationFormat>Widescreen</PresentationFormat>
  <Paragraphs>148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652</cp:revision>
  <cp:lastPrinted>1601-01-01T00:00:00Z</cp:lastPrinted>
  <dcterms:created xsi:type="dcterms:W3CDTF">2018-05-10T16:45:22Z</dcterms:created>
  <dcterms:modified xsi:type="dcterms:W3CDTF">2020-04-23T08:08:31Z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