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2" r:id="rId3"/>
    <p:sldId id="280" r:id="rId4"/>
    <p:sldId id="283" r:id="rId5"/>
    <p:sldId id="289" r:id="rId6"/>
    <p:sldId id="286" r:id="rId7"/>
    <p:sldId id="292" r:id="rId8"/>
    <p:sldId id="294" r:id="rId9"/>
    <p:sldId id="290" r:id="rId10"/>
    <p:sldId id="29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802.11-20/0605r0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3" y="792217"/>
            <a:ext cx="7772400" cy="609600"/>
          </a:xfrm>
        </p:spPr>
        <p:txBody>
          <a:bodyPr/>
          <a:lstStyle/>
          <a:p>
            <a:r>
              <a:rPr lang="en-US" sz="2400" dirty="0" smtClean="0"/>
              <a:t>Further </a:t>
            </a:r>
            <a:r>
              <a:rPr lang="en-US" sz="2400" dirty="0"/>
              <a:t>Discussions </a:t>
            </a:r>
            <a:r>
              <a:rPr lang="en-US" sz="2400" dirty="0" smtClean="0"/>
              <a:t>on </a:t>
            </a:r>
            <a:r>
              <a:rPr lang="en-US" sz="2400" dirty="0"/>
              <a:t>Efficient </a:t>
            </a:r>
            <a:r>
              <a:rPr lang="en-US" sz="2400" dirty="0" smtClean="0"/>
              <a:t>EHT Preamble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53053"/>
              </p:ext>
            </p:extLst>
          </p:nvPr>
        </p:nvGraphicFramePr>
        <p:xfrm>
          <a:off x="1179341" y="274320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[1] “U-SIG structure and Preamble Processing”, IEEE </a:t>
            </a:r>
            <a:r>
              <a:rPr lang="en-US" dirty="0" smtClean="0"/>
              <a:t>802.11-20/0380r0, Sameer </a:t>
            </a:r>
            <a:r>
              <a:rPr lang="en-US" dirty="0"/>
              <a:t>Vermani.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[2] “</a:t>
            </a:r>
            <a:r>
              <a:rPr lang="en-US" sz="1800" kern="1200" dirty="0">
                <a:solidFill>
                  <a:srgbClr val="000000"/>
                </a:solidFill>
              </a:rPr>
              <a:t>Efficient EHT Preamble </a:t>
            </a:r>
            <a:r>
              <a:rPr lang="en-US" sz="1800" kern="1200" dirty="0" smtClean="0">
                <a:solidFill>
                  <a:srgbClr val="000000"/>
                </a:solidFill>
              </a:rPr>
              <a:t>Design</a:t>
            </a:r>
            <a:r>
              <a:rPr lang="en-US" dirty="0"/>
              <a:t>”, IEEE </a:t>
            </a:r>
            <a:r>
              <a:rPr lang="en-US" dirty="0" smtClean="0"/>
              <a:t>802.11-20/0439r0, Jianhan Liu.</a:t>
            </a:r>
          </a:p>
          <a:p>
            <a:pPr marL="0" indent="0">
              <a:buNone/>
            </a:pPr>
            <a:r>
              <a:rPr lang="en-US" dirty="0" smtClean="0"/>
              <a:t>[3] “</a:t>
            </a:r>
            <a:r>
              <a:rPr lang="en-US" dirty="0"/>
              <a:t>Multi-segment EHT-SIG design </a:t>
            </a:r>
            <a:r>
              <a:rPr lang="en-US" dirty="0" smtClean="0"/>
              <a:t>discussion</a:t>
            </a:r>
            <a:r>
              <a:rPr lang="en-US" dirty="0"/>
              <a:t>”, IEEE </a:t>
            </a:r>
            <a:r>
              <a:rPr lang="en-US" dirty="0" smtClean="0"/>
              <a:t>802.11-20/0545r1, Ross Yu Jian.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6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" y="1740693"/>
            <a:ext cx="8229600" cy="42894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EHT WLAN enable 240MHz and 320MHz BW PPDU and multiple resource units aggregations . </a:t>
            </a:r>
          </a:p>
          <a:p>
            <a:pPr lvl="1"/>
            <a:r>
              <a:rPr lang="en-US" kern="0" dirty="0" smtClean="0"/>
              <a:t>To enable such features, preamble design based on IEEE 802.11ax/ac is not efficient because the length of the preamble can be very long. </a:t>
            </a:r>
          </a:p>
          <a:p>
            <a:r>
              <a:rPr lang="en-US" kern="0" dirty="0" smtClean="0"/>
              <a:t>In [2], an efficient preamble design that allows different signaling information conveyed on different 80MHz segment has been proposed.</a:t>
            </a:r>
          </a:p>
          <a:p>
            <a:r>
              <a:rPr lang="en-US" kern="0" dirty="0" smtClean="0"/>
              <a:t>In this contribution, we further discuss the benefits of per-80MHz segment EHT-SIGs.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Agreed format </a:t>
            </a:r>
            <a:r>
              <a:rPr lang="en-US" dirty="0"/>
              <a:t>of </a:t>
            </a:r>
            <a:r>
              <a:rPr lang="en-US" dirty="0" smtClean="0"/>
              <a:t>EHT </a:t>
            </a:r>
            <a:r>
              <a:rPr lang="en-US" dirty="0"/>
              <a:t>PPDU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340768"/>
            <a:ext cx="8229600" cy="4464496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agreed format of an EHT PPDU is shown in the following figure.</a:t>
            </a:r>
          </a:p>
          <a:p>
            <a:pPr lvl="1"/>
            <a:r>
              <a:rPr lang="en-US" dirty="0" smtClean="0"/>
              <a:t>The detection of EHT PPDU based on  </a:t>
            </a:r>
            <a:r>
              <a:rPr lang="en-GB" dirty="0"/>
              <a:t>The LENGTH field in L-SIG </a:t>
            </a:r>
            <a:r>
              <a:rPr lang="en-GB" dirty="0" smtClean="0"/>
              <a:t>and RL-SIG </a:t>
            </a:r>
            <a:r>
              <a:rPr lang="en-GB" dirty="0"/>
              <a:t>to a value </a:t>
            </a:r>
            <a:r>
              <a:rPr lang="en-GB" i="1" dirty="0"/>
              <a:t>N</a:t>
            </a:r>
            <a:r>
              <a:rPr lang="en-GB" dirty="0"/>
              <a:t> such that mod(</a:t>
            </a:r>
            <a:r>
              <a:rPr lang="en-GB" i="1" dirty="0"/>
              <a:t>N</a:t>
            </a:r>
            <a:r>
              <a:rPr lang="en-GB" dirty="0"/>
              <a:t>, 3) = 0.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U-SIG: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shall be a 2 OFDM symbol long, jointly encoded U-SIG in the EHT preamble immediately after the RL-SIG.</a:t>
            </a:r>
          </a:p>
          <a:p>
            <a:pPr lvl="2"/>
            <a:r>
              <a:rPr lang="en-US" dirty="0"/>
              <a:t>The U-SIG will contain version independent fields.  The intent of the version independent content is to achieve better coexistence among future 802.11 generations.</a:t>
            </a:r>
          </a:p>
          <a:p>
            <a:pPr lvl="2"/>
            <a:r>
              <a:rPr lang="en-US" dirty="0"/>
              <a:t>In addition, the U-SIG can have some version dependent fields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EHT-SIG:</a:t>
            </a:r>
          </a:p>
          <a:p>
            <a:pPr lvl="1"/>
            <a:r>
              <a:rPr lang="en-US" dirty="0" smtClean="0"/>
              <a:t>A variable </a:t>
            </a:r>
            <a:r>
              <a:rPr lang="en-US" dirty="0"/>
              <a:t>MCS and variable length EHT-SIG, immediately after the U-SIG, in an EHT </a:t>
            </a:r>
            <a:r>
              <a:rPr lang="en-US" dirty="0" smtClean="0"/>
              <a:t>PPDU.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14600"/>
            <a:ext cx="8241833" cy="432048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Per-80MHz </a:t>
            </a:r>
            <a:r>
              <a:rPr lang="en-US" dirty="0" smtClean="0"/>
              <a:t>U-SIG and EHT-SIG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29816" y="1419114"/>
            <a:ext cx="8229600" cy="272353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per-80MHz U-SIG has been accepted in 11be [1]: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you agree with allowing information in U-SIG to vary from one 80MHz to the next in an EHT PPDU of bandwidth &gt;80MHz?</a:t>
            </a:r>
          </a:p>
          <a:p>
            <a:pPr lvl="2"/>
            <a:r>
              <a:rPr lang="en-US" b="1" dirty="0"/>
              <a:t>Notes</a:t>
            </a:r>
            <a:endParaRPr lang="en-US" dirty="0"/>
          </a:p>
          <a:p>
            <a:pPr lvl="3"/>
            <a:r>
              <a:rPr lang="en-US" b="1" dirty="0"/>
              <a:t>Each STA still needs to decode only one 80MHz segment in U-SIG</a:t>
            </a:r>
            <a:endParaRPr lang="en-US" dirty="0"/>
          </a:p>
          <a:p>
            <a:pPr lvl="3"/>
            <a:r>
              <a:rPr lang="en-US" b="1" dirty="0"/>
              <a:t>Within each 80MHz, U-SIG is still duplicated in every non-punctured 20MHz</a:t>
            </a:r>
            <a:endParaRPr lang="en-US" dirty="0"/>
          </a:p>
          <a:p>
            <a:pPr lvl="3"/>
            <a:r>
              <a:rPr lang="en-US" b="1" dirty="0"/>
              <a:t>SST operation using TWT is one potential applicable scenario, other scenarios are TBD (Needs MAC discussion). </a:t>
            </a:r>
            <a:endParaRPr lang="en-US" dirty="0"/>
          </a:p>
          <a:p>
            <a:r>
              <a:rPr lang="en-US" dirty="0" smtClean="0"/>
              <a:t>Without per-80MHz EHT-SIG, per-80MHz U-SIG becomes less useful.</a:t>
            </a:r>
          </a:p>
          <a:p>
            <a:pPr lvl="1"/>
            <a:r>
              <a:rPr lang="en-US" dirty="0" smtClean="0"/>
              <a:t>Most overheads come from EHT-SIG, not U-SIG.</a:t>
            </a:r>
          </a:p>
          <a:p>
            <a:pPr lvl="1"/>
            <a:r>
              <a:rPr lang="en-US" dirty="0" smtClean="0"/>
              <a:t>Per-80MHz U-SIG </a:t>
            </a:r>
            <a:r>
              <a:rPr lang="en-US" dirty="0" smtClean="0"/>
              <a:t>can enable </a:t>
            </a:r>
            <a:r>
              <a:rPr lang="en-US" dirty="0" smtClean="0"/>
              <a:t>per-80MHz EHT-SIG.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81336" y="5029200"/>
            <a:ext cx="7978080" cy="1229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3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2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▪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420" y="4142654"/>
            <a:ext cx="6123946" cy="222454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EHT-SIG in one 80MHz segment can contain assigned RU larger than 80MHz and also can contain assigned RU in other 80MHz segment.</a:t>
            </a:r>
          </a:p>
          <a:p>
            <a:pPr lvl="1"/>
            <a:r>
              <a:rPr lang="en-US" dirty="0" smtClean="0"/>
              <a:t>For stations support 160/240and 320MHz BW.</a:t>
            </a:r>
          </a:p>
          <a:p>
            <a:r>
              <a:rPr lang="en-US" dirty="0" smtClean="0"/>
              <a:t>For 80MHz only STA, </a:t>
            </a:r>
            <a:r>
              <a:rPr lang="en-US" dirty="0"/>
              <a:t>EHT-SIG in </a:t>
            </a:r>
            <a:r>
              <a:rPr lang="en-US" dirty="0" smtClean="0"/>
              <a:t>the </a:t>
            </a:r>
            <a:r>
              <a:rPr lang="en-US" dirty="0"/>
              <a:t>80MHz segment can </a:t>
            </a:r>
            <a:r>
              <a:rPr lang="en-US" dirty="0" smtClean="0"/>
              <a:t>only contain </a:t>
            </a:r>
            <a:r>
              <a:rPr lang="en-US" dirty="0"/>
              <a:t>assigned RU </a:t>
            </a:r>
            <a:r>
              <a:rPr lang="en-US" dirty="0" smtClean="0"/>
              <a:t>within this 80MHz segment.</a:t>
            </a:r>
          </a:p>
          <a:p>
            <a:r>
              <a:rPr lang="en-US" dirty="0" smtClean="0"/>
              <a:t>Each STA knows at </a:t>
            </a:r>
            <a:r>
              <a:rPr lang="en-US" dirty="0"/>
              <a:t>which 80MHz its content channels are located before </a:t>
            </a:r>
            <a:r>
              <a:rPr lang="en-US" dirty="0" smtClean="0"/>
              <a:t>receiving the </a:t>
            </a:r>
            <a:r>
              <a:rPr lang="en-US" dirty="0"/>
              <a:t>EHT PPDU. </a:t>
            </a:r>
          </a:p>
          <a:p>
            <a:r>
              <a:rPr lang="en-US" dirty="0" smtClean="0"/>
              <a:t>Stations operated on non-primary 80MHz channel can only receive DL PPDUs or be triggered for uplink transmission on this </a:t>
            </a:r>
            <a:r>
              <a:rPr lang="en-US" dirty="0"/>
              <a:t>non-primary 80MHz </a:t>
            </a:r>
            <a:r>
              <a:rPr lang="en-US" dirty="0" smtClean="0"/>
              <a:t>channel.</a:t>
            </a:r>
          </a:p>
          <a:p>
            <a:pPr lvl="1"/>
            <a:r>
              <a:rPr lang="en-US" dirty="0" smtClean="0"/>
              <a:t>If stations operated </a:t>
            </a:r>
            <a:r>
              <a:rPr lang="en-US" dirty="0"/>
              <a:t>on non-primary </a:t>
            </a:r>
            <a:r>
              <a:rPr lang="en-US" dirty="0" smtClean="0"/>
              <a:t>80MHz channel wants to transmit by itself, these stations need to switch to primary channel and contend on primary channel.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Per-80MHz preamble </a:t>
            </a:r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EHT-SIG Content Channels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EHT-SIG can carry different </a:t>
            </a:r>
            <a:r>
              <a:rPr lang="en-US" dirty="0" smtClean="0"/>
              <a:t>contents </a:t>
            </a:r>
            <a:r>
              <a:rPr lang="en-US" dirty="0"/>
              <a:t>in each 80MHz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Each station knows the position of its content channels before reception the 11be PPDU.</a:t>
            </a:r>
          </a:p>
          <a:p>
            <a:pPr lvl="1"/>
            <a:r>
              <a:rPr lang="en-US" dirty="0" smtClean="0"/>
              <a:t>RU allocation, modulation informations for target </a:t>
            </a:r>
            <a:r>
              <a:rPr lang="en-US" dirty="0"/>
              <a:t>s</a:t>
            </a:r>
            <a:r>
              <a:rPr lang="en-US" dirty="0" smtClean="0"/>
              <a:t>tations are carried in the content channels in EHT-SIGs.</a:t>
            </a:r>
          </a:p>
          <a:p>
            <a:pPr lvl="2"/>
            <a:r>
              <a:rPr lang="en-US" dirty="0" smtClean="0"/>
              <a:t>EHT-SIG </a:t>
            </a:r>
            <a:r>
              <a:rPr lang="en-US" dirty="0"/>
              <a:t>for each 80MHz segment </a:t>
            </a:r>
            <a:r>
              <a:rPr lang="en-US" dirty="0" smtClean="0"/>
              <a:t>can have  </a:t>
            </a:r>
            <a:r>
              <a:rPr lang="en-US" dirty="0"/>
              <a:t>two content channels </a:t>
            </a:r>
            <a:r>
              <a:rPr lang="en-US" dirty="0" smtClean="0"/>
              <a:t>similar to 11ax HE-SIGB.</a:t>
            </a:r>
          </a:p>
          <a:p>
            <a:pPr lvl="2"/>
            <a:r>
              <a:rPr lang="en-US" dirty="0"/>
              <a:t>EHT-SIG for each 80MHz segment can </a:t>
            </a:r>
            <a:r>
              <a:rPr lang="en-US" dirty="0" smtClean="0"/>
              <a:t>also have more than two </a:t>
            </a:r>
            <a:r>
              <a:rPr lang="en-US" dirty="0"/>
              <a:t>content channels similar to 11ax HE-SIGB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EHT-SIG efficiency significantly can be significantly improved.</a:t>
            </a:r>
          </a:p>
          <a:p>
            <a:pPr lvl="2"/>
            <a:r>
              <a:rPr lang="en-US" dirty="0" smtClean="0"/>
              <a:t>For 320MHz, even each 80MHz only have two content channels, there are 2X4=8 content channels in total.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32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of Per-80MHz Signaling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495800"/>
          </a:xfrm>
        </p:spPr>
        <p:txBody>
          <a:bodyPr/>
          <a:lstStyle/>
          <a:p>
            <a:pPr lvl="0"/>
            <a:r>
              <a:rPr lang="en-US" dirty="0"/>
              <a:t>Duplication EHT-SIGs over 320MHz is </a:t>
            </a:r>
            <a:r>
              <a:rPr lang="en-US" dirty="0" smtClean="0"/>
              <a:t>not efficient at all. We can enhance the EHT-preamble efficiency by increase the number of content channels.</a:t>
            </a:r>
          </a:p>
          <a:p>
            <a:pPr lvl="1"/>
            <a:r>
              <a:rPr lang="en-US" dirty="0" smtClean="0"/>
              <a:t>In [3], overhead reduction analysis shows for 320MHz, the efficiency of per-80MHZ EHT-SIG can be enhanced by 4 times compared to duplicated EHT-SIGs.</a:t>
            </a:r>
          </a:p>
          <a:p>
            <a:r>
              <a:rPr lang="en-US" dirty="0" smtClean="0"/>
              <a:t>With per-80MHz varying U-SIG, per-80MHz EHT-SIG can be easily enabled. </a:t>
            </a:r>
          </a:p>
          <a:p>
            <a:pPr lvl="1"/>
            <a:r>
              <a:rPr lang="en-US" dirty="0" smtClean="0"/>
              <a:t>U-SIG can indicate the required information for decoding the followed EHT-SIG within the same 80MHz segment.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79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Merits of Per-80MHz Signaling </a:t>
            </a:r>
            <a:r>
              <a:rPr lang="en-US" dirty="0" smtClean="0"/>
              <a:t>(</a:t>
            </a:r>
            <a:r>
              <a:rPr lang="en-US" dirty="0" smtClean="0"/>
              <a:t>cont.’s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importantly, based on knowledge of VHT and HE, 320MHz non-AP STAs will appear much later than 320MHz AP. Without per-80MHz signaling, for 80MHz/160MHz non-AP stations, AP can only use 80/160MHz BW. </a:t>
            </a:r>
          </a:p>
          <a:p>
            <a:pPr lvl="1"/>
            <a:r>
              <a:rPr lang="en-US" dirty="0"/>
              <a:t>All 80MHz/160MHz only STAs must operate on primary 80MHz/160MHz. </a:t>
            </a:r>
          </a:p>
          <a:p>
            <a:pPr lvl="1"/>
            <a:r>
              <a:rPr lang="en-US" dirty="0"/>
              <a:t>Note 80MHz/160MHz only STAs can not switch to other 80/160MHz in the middle of an PPDU since STAs need to process preamble in the primary 80MHz and switch center frequency to other </a:t>
            </a:r>
            <a:r>
              <a:rPr lang="en-US" dirty="0" smtClean="0"/>
              <a:t>frequency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So without per-80MHz signaling, </a:t>
            </a:r>
            <a:r>
              <a:rPr lang="en-US" dirty="0"/>
              <a:t>320MHz AP can only operate with 160MHz </a:t>
            </a:r>
            <a:r>
              <a:rPr lang="en-US" dirty="0" smtClean="0"/>
              <a:t>BW when STAs </a:t>
            </a:r>
            <a:r>
              <a:rPr lang="en-US" dirty="0"/>
              <a:t>are 80MHz or 160MHz only. 320MHz AP becomes useless and </a:t>
            </a:r>
            <a:r>
              <a:rPr lang="en-US" dirty="0" smtClean="0"/>
              <a:t>this is </a:t>
            </a:r>
            <a:r>
              <a:rPr lang="en-US" dirty="0" smtClean="0"/>
              <a:t>not </a:t>
            </a:r>
            <a:r>
              <a:rPr lang="en-US" dirty="0"/>
              <a:t>good for 11be </a:t>
            </a:r>
            <a:r>
              <a:rPr lang="en-US" dirty="0" smtClean="0"/>
              <a:t>market taking </a:t>
            </a:r>
            <a:r>
              <a:rPr lang="en-US" dirty="0"/>
              <a:t>off.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13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EHT-SIG may carry different content in each 80MHz?</a:t>
            </a:r>
          </a:p>
          <a:p>
            <a:pPr lvl="1"/>
            <a:r>
              <a:rPr lang="en-US" dirty="0"/>
              <a:t>For PPDU BW larger than 80MHz.</a:t>
            </a:r>
          </a:p>
          <a:p>
            <a:pPr lvl="1"/>
            <a:r>
              <a:rPr lang="en-US" dirty="0"/>
              <a:t>SST operation using TWT is one applicable scenario, other scenarios are TBD.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197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105136</TotalTime>
  <Words>953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Lucida Grande</vt:lpstr>
      <vt:lpstr>Arial</vt:lpstr>
      <vt:lpstr>Times New Roman</vt:lpstr>
      <vt:lpstr>802-11-Submission</vt:lpstr>
      <vt:lpstr>Further Discussions on Efficient EHT Preamble</vt:lpstr>
      <vt:lpstr>Introduction</vt:lpstr>
      <vt:lpstr>Agreed format of EHT PPDU</vt:lpstr>
      <vt:lpstr>Per-80MHz U-SIG and EHT-SIG</vt:lpstr>
      <vt:lpstr>Per-80MHz preamble signaling</vt:lpstr>
      <vt:lpstr>EHT-SIG Content Channels</vt:lpstr>
      <vt:lpstr>Merits of Per-80MHz Signaling </vt:lpstr>
      <vt:lpstr>Merits of Per-80MHz Signaling (cont.’s)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232</cp:revision>
  <cp:lastPrinted>1998-02-10T13:28:06Z</cp:lastPrinted>
  <dcterms:created xsi:type="dcterms:W3CDTF">2007-05-21T21:00:37Z</dcterms:created>
  <dcterms:modified xsi:type="dcterms:W3CDTF">2020-04-09T21:10:22Z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1825970692</vt:i4>
  </property>
  <property fmtid="{D5CDD505-2E9C-101B-9397-08002B2CF9AE}" pid="4" name="_EmailSubject">
    <vt:lpwstr>please replace the simulations results pages with your new results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