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13" r:id="rId2"/>
    <p:sldId id="411" r:id="rId3"/>
    <p:sldId id="400" r:id="rId4"/>
    <p:sldId id="381" r:id="rId5"/>
    <p:sldId id="410" r:id="rId6"/>
    <p:sldId id="380" r:id="rId7"/>
    <p:sldId id="385" r:id="rId8"/>
    <p:sldId id="396" r:id="rId9"/>
    <p:sldId id="417" r:id="rId10"/>
    <p:sldId id="362" r:id="rId11"/>
    <p:sldId id="416" r:id="rId12"/>
    <p:sldId id="418" r:id="rId13"/>
    <p:sldId id="364" r:id="rId14"/>
    <p:sldId id="363" r:id="rId15"/>
    <p:sldId id="419" r:id="rId16"/>
    <p:sldId id="42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11315"/>
              </p:ext>
            </p:extLst>
          </p:nvPr>
        </p:nvGraphicFramePr>
        <p:xfrm>
          <a:off x="522288" y="2754313"/>
          <a:ext cx="782637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Document" r:id="rId4" imgW="9388052" imgH="4470400" progId="Word.Document.8">
                  <p:embed/>
                </p:oleObj>
              </mc:Choice>
              <mc:Fallback>
                <p:oleObj name="Document" r:id="rId4" imgW="9388052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826375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 and investigate the list of things to do in each phase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power of sharing/shared AP 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show that sharing AP is able to calculate Tx power limit of shared AP</a:t>
            </a:r>
          </a:p>
          <a:p>
            <a:endParaRPr lang="en-US" altLang="ko-KR" dirty="0"/>
          </a:p>
          <a:p>
            <a:r>
              <a:rPr lang="en-US" altLang="ko-KR" dirty="0" smtClean="0"/>
              <a:t>We </a:t>
            </a:r>
            <a:r>
              <a:rPr lang="en-US" altLang="ko-KR" dirty="0" smtClean="0"/>
              <a:t>propose two options for </a:t>
            </a:r>
            <a:r>
              <a:rPr lang="en-US" altLang="ko-KR" i="1" dirty="0" smtClean="0"/>
              <a:t>BA separation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can limit the shared </a:t>
            </a:r>
            <a:r>
              <a:rPr lang="en-US" altLang="ko-KR" dirty="0" smtClean="0"/>
              <a:t>AP(s)’ </a:t>
            </a:r>
            <a:r>
              <a:rPr lang="en-US" altLang="ko-KR" dirty="0" smtClean="0"/>
              <a:t>transmission power during the shared TXOP for C-SR operation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Sharing AP may reduce its transmission power in the shared TXOP</a:t>
            </a:r>
          </a:p>
          <a:p>
            <a:pPr lvl="1"/>
            <a:r>
              <a:rPr lang="en-US" altLang="ko-KR" dirty="0" smtClean="0"/>
              <a:t>Shared AP(s) shall follow the transmission power limit indicated by sharing AP in the shared TXOP</a:t>
            </a:r>
          </a:p>
          <a:p>
            <a:pPr lvl="1"/>
            <a:r>
              <a:rPr lang="en-US" altLang="ko-KR" dirty="0" smtClean="0"/>
              <a:t>NOTE: the term, </a:t>
            </a:r>
            <a:r>
              <a:rPr lang="en-US" altLang="ko-KR" i="1" dirty="0" smtClean="0"/>
              <a:t>shared TXOP</a:t>
            </a:r>
            <a:r>
              <a:rPr lang="en-US" altLang="ko-KR" dirty="0" smtClean="0"/>
              <a:t>, can be changed</a:t>
            </a:r>
          </a:p>
          <a:p>
            <a:pPr lvl="1"/>
            <a:r>
              <a:rPr lang="en-US" altLang="ko-KR" dirty="0" smtClean="0"/>
              <a:t>NOTE: the signaling of transmission power limit is TBD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</a:t>
            </a:r>
            <a:r>
              <a:rPr lang="en-US" altLang="ko-KR" dirty="0" smtClean="0"/>
              <a:t>C-SR capable AP can indicate its beacon transmission power in beacon frame?</a:t>
            </a:r>
          </a:p>
          <a:p>
            <a:pPr lvl="1"/>
            <a:r>
              <a:rPr lang="en-US" altLang="ko-KR" dirty="0" smtClean="0"/>
              <a:t>Specific encoding/field definition for the beacon transmission power indication is TBD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 smtClean="0"/>
              <a:t>802.11-20/0410r4 “Coordinated Spatial Reuse Procedure”, </a:t>
            </a:r>
            <a:r>
              <a:rPr lang="en-US" altLang="ko-KR" b="0" dirty="0" err="1" smtClean="0"/>
              <a:t>Sungjin</a:t>
            </a:r>
            <a:r>
              <a:rPr lang="en-US" altLang="ko-KR" b="0" dirty="0" smtClean="0"/>
              <a:t> Park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 smtClean="0"/>
              <a:t>802.11-20/0576r1 “Coordinated Spatial Reuse Protocol”, </a:t>
            </a:r>
            <a:r>
              <a:rPr lang="en-US" altLang="ko-KR" b="0" dirty="0" err="1" smtClean="0"/>
              <a:t>Yongho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Seok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 smtClean="0"/>
              <a:t>802.11-20/0457r1 “Discussion on Coordinated Spatial Reuse Operation”, </a:t>
            </a:r>
            <a:r>
              <a:rPr lang="en-US" altLang="ko-KR" b="0" dirty="0" err="1" smtClean="0"/>
              <a:t>Kosuke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Aio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 smtClean="0"/>
              <a:t>802.11-20/0107r1 “Multi-AP coordination for spatial reuse”, Dmitry </a:t>
            </a:r>
            <a:r>
              <a:rPr lang="en-US" altLang="ko-KR" b="0" dirty="0" err="1" smtClean="0"/>
              <a:t>Akhmetov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 smtClean="0"/>
              <a:t>802.11-20/0073r0 “On Coordinated Spatial Reuse in 11be”, </a:t>
            </a:r>
            <a:r>
              <a:rPr lang="en-US" altLang="ko-KR" b="0" dirty="0" err="1" smtClean="0"/>
              <a:t>Jianhan</a:t>
            </a:r>
            <a:r>
              <a:rPr lang="en-US" altLang="ko-KR" b="0" dirty="0" smtClean="0"/>
              <a:t> Liu</a:t>
            </a: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0484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of Shared AP’s Tx Power Limit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sz="1800" dirty="0" smtClean="0"/>
              </a:p>
              <a:p>
                <a:endParaRPr lang="en-US" altLang="ko-KR" sz="1800" dirty="0"/>
              </a:p>
              <a:p>
                <a:r>
                  <a:rPr lang="en-US" altLang="ko-KR" dirty="0" smtClean="0"/>
                  <a:t>Goal</a:t>
                </a:r>
              </a:p>
              <a:p>
                <a:pPr lvl="1"/>
                <a:r>
                  <a:rPr lang="en-US" altLang="ko-KR" dirty="0" smtClean="0"/>
                  <a:t>AP1 (sharing AP) wants to protect DL transmission for STA1</a:t>
                </a:r>
              </a:p>
              <a:p>
                <a:pPr lvl="1"/>
                <a:r>
                  <a:rPr lang="en-US" altLang="ko-KR" dirty="0" smtClean="0"/>
                  <a:t>SIR of STA1,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0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/>
                              </a:rPr>
                              <m:t>𝑡𝑥</m:t>
                            </m:r>
                          </m:sup>
                        </m:sSubSup>
                        <m:r>
                          <a:rPr lang="en-US" altLang="ko-KR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−(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dirty="0" smtClean="0"/>
                  <a:t>, should be larger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Procedure</a:t>
                </a:r>
              </a:p>
              <a:p>
                <a:pPr lvl="1"/>
                <a:r>
                  <a:rPr lang="en-US" altLang="ko-KR" b="0" dirty="0" smtClean="0">
                    <a:latin typeface="Cambria Math"/>
                  </a:rPr>
                  <a:t>STA1 calculates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b="0" dirty="0" smtClean="0">
                    <a:latin typeface="Cambria Math"/>
                  </a:rPr>
                  <a:t> 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b="0" dirty="0" smtClean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b="0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𝑆𝑇𝐴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calculates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dirty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−</m:t>
                    </m:r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reports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to AP1</a:t>
                </a:r>
              </a:p>
              <a:p>
                <a:pPr lvl="1"/>
                <a:r>
                  <a:rPr lang="en-US" altLang="ko-KR" dirty="0" smtClean="0"/>
                  <a:t>AP1 obtains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𝑚𝑎𝑥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1−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𝑆𝐼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b="-20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sp>
        <p:nvSpPr>
          <p:cNvPr id="25" name="이등변 삼각형 24"/>
          <p:cNvSpPr/>
          <p:nvPr/>
        </p:nvSpPr>
        <p:spPr bwMode="auto">
          <a:xfrm>
            <a:off x="4282166" y="21467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00174" y="21173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7" name="타원 26"/>
          <p:cNvSpPr/>
          <p:nvPr/>
        </p:nvSpPr>
        <p:spPr bwMode="auto">
          <a:xfrm>
            <a:off x="4818130" y="17015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이등변 삼각형 27"/>
          <p:cNvSpPr/>
          <p:nvPr/>
        </p:nvSpPr>
        <p:spPr bwMode="auto">
          <a:xfrm>
            <a:off x="3354669" y="21467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19400" y="21173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30" name="타원 29"/>
          <p:cNvSpPr/>
          <p:nvPr/>
        </p:nvSpPr>
        <p:spPr bwMode="auto">
          <a:xfrm>
            <a:off x="3871524" y="26882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연결선 30"/>
          <p:cNvCxnSpPr>
            <a:stCxn id="25" idx="1"/>
            <a:endCxn id="28" idx="5"/>
          </p:cNvCxnSpPr>
          <p:nvPr/>
        </p:nvCxnSpPr>
        <p:spPr bwMode="auto">
          <a:xfrm flipH="1">
            <a:off x="3472911" y="22558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2" name="타원 31"/>
          <p:cNvSpPr/>
          <p:nvPr/>
        </p:nvSpPr>
        <p:spPr bwMode="auto">
          <a:xfrm>
            <a:off x="4563738" y="28292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3611258" y="15240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1"/>
            <a:endCxn id="28" idx="4"/>
          </p:cNvCxnSpPr>
          <p:nvPr/>
        </p:nvCxnSpPr>
        <p:spPr bwMode="auto">
          <a:xfrm flipH="1" flipV="1">
            <a:off x="3507069" y="23648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>
            <a:stCxn id="28" idx="0"/>
            <a:endCxn id="33" idx="3"/>
          </p:cNvCxnSpPr>
          <p:nvPr/>
        </p:nvCxnSpPr>
        <p:spPr bwMode="auto">
          <a:xfrm flipV="1">
            <a:off x="3438753" y="17101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>
            <a:stCxn id="25" idx="0"/>
            <a:endCxn id="33" idx="5"/>
          </p:cNvCxnSpPr>
          <p:nvPr/>
        </p:nvCxnSpPr>
        <p:spPr bwMode="auto">
          <a:xfrm flipH="1" flipV="1">
            <a:off x="3828395" y="17101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>
            <a:stCxn id="25" idx="2"/>
            <a:endCxn id="30" idx="7"/>
          </p:cNvCxnSpPr>
          <p:nvPr/>
        </p:nvCxnSpPr>
        <p:spPr bwMode="auto">
          <a:xfrm flipH="1">
            <a:off x="4088661" y="23648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이등변 삼각형 42"/>
          <p:cNvSpPr/>
          <p:nvPr/>
        </p:nvSpPr>
        <p:spPr bwMode="auto">
          <a:xfrm>
            <a:off x="6231800" y="17746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타원 43"/>
          <p:cNvSpPr/>
          <p:nvPr/>
        </p:nvSpPr>
        <p:spPr bwMode="auto">
          <a:xfrm>
            <a:off x="6180804" y="21290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직선 연결선 44"/>
          <p:cNvCxnSpPr/>
          <p:nvPr/>
        </p:nvCxnSpPr>
        <p:spPr bwMode="auto">
          <a:xfrm>
            <a:off x="6212136" y="25962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634029" y="17451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622178" y="20996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554012" y="24479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988524" y="17156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coordination scheme 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several issues of 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Sharing AP does not need to sacrifice its performance</a:t>
            </a:r>
          </a:p>
          <a:p>
            <a:pPr lvl="1"/>
            <a:r>
              <a:rPr lang="en-US" altLang="ko-KR" dirty="0" smtClean="0"/>
              <a:t>Less overhead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707" y="1273086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1]</a:t>
            </a:r>
            <a:endParaRPr lang="ko-KR" alt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609952" y="6191500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2]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a AP candidate set</a:t>
                </a:r>
              </a:p>
              <a:p>
                <a:pPr lvl="3"/>
                <a:r>
                  <a:rPr lang="en-US" altLang="ko-KR" dirty="0" smtClean="0"/>
                  <a:t>Collect capability (of AP2 in AP1’s point of view)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neighboring C-SR capable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APs and calculates path loss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  <a:endParaRPr lang="en-US" altLang="ko-KR" dirty="0" smtClean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altLang="ko-KR" dirty="0" smtClean="0"/>
                  <a:t>Collect Rx RSSI information from associated STAs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AP and calculates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C-SR capable APs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and caculates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r="-471" b="-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/>
              <p:cNvSpPr txBox="1"/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the AP candidate set</a:t>
            </a:r>
          </a:p>
          <a:p>
            <a:pPr lvl="3"/>
            <a:r>
              <a:rPr lang="en-US" altLang="ko-KR" dirty="0" smtClean="0"/>
              <a:t>Considering DL STA’s SINR of sharing AP</a:t>
            </a:r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 information: AP ID, Tx power limit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an AP receives the announcement frame successfully and is 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577392" y="2819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9812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361768" y="23610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8194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30480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902977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3094705" y="28227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055376" y="32398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Contents of Announcement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Function of Announcement frame</a:t>
            </a:r>
          </a:p>
          <a:p>
            <a:pPr lvl="1"/>
            <a:r>
              <a:rPr lang="en-US" altLang="ko-KR" dirty="0" smtClean="0"/>
              <a:t>Indicating the start of C-SR procedure </a:t>
            </a:r>
          </a:p>
          <a:p>
            <a:pPr lvl="1"/>
            <a:r>
              <a:rPr lang="en-US" altLang="ko-KR" dirty="0" smtClean="0"/>
              <a:t>Medium reservation (Setting NAV)</a:t>
            </a:r>
          </a:p>
          <a:p>
            <a:pPr lvl="1"/>
            <a:r>
              <a:rPr lang="en-US" altLang="ko-KR" dirty="0" smtClean="0"/>
              <a:t>Soliciting transmission of shared AP(s)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Essential contents of announcement frame</a:t>
            </a:r>
            <a:endParaRPr lang="en-US" altLang="ko-KR" dirty="0"/>
          </a:p>
          <a:p>
            <a:pPr lvl="1"/>
            <a:r>
              <a:rPr lang="en-US" altLang="ko-KR" dirty="0" smtClean="0"/>
              <a:t>Common info</a:t>
            </a:r>
          </a:p>
          <a:p>
            <a:pPr lvl="2"/>
            <a:r>
              <a:rPr lang="en-US" altLang="ko-KR" dirty="0" smtClean="0"/>
              <a:t>Multi-AP coordination type (C-SR)</a:t>
            </a:r>
          </a:p>
          <a:p>
            <a:pPr lvl="2"/>
            <a:r>
              <a:rPr lang="en-US" altLang="ko-KR" dirty="0" smtClean="0"/>
              <a:t>Duration of C-SR procedure triggered by announcement frame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er-AP info for each shared AP</a:t>
            </a:r>
          </a:p>
          <a:p>
            <a:pPr lvl="2"/>
            <a:r>
              <a:rPr lang="en-US" altLang="ko-KR" dirty="0" smtClean="0"/>
              <a:t>AP identifier</a:t>
            </a:r>
          </a:p>
          <a:p>
            <a:pPr lvl="2"/>
            <a:r>
              <a:rPr lang="en-US" altLang="ko-KR" dirty="0" smtClean="0"/>
              <a:t>Tx power limit of the shared AP</a:t>
            </a:r>
          </a:p>
          <a:p>
            <a:pPr lvl="2"/>
            <a:r>
              <a:rPr lang="en-US" altLang="ko-KR" dirty="0" smtClean="0"/>
              <a:t>Non-overlapping frequency resource allocation for block acknowledgement info (to be explained in the following slides)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BA transmissions of STAs simultaneously occur in the shared TXOP</a:t>
            </a:r>
          </a:p>
          <a:p>
            <a:pPr lvl="1"/>
            <a:r>
              <a:rPr lang="en-US" altLang="ko-KR" dirty="0" smtClean="0"/>
              <a:t>Tx </a:t>
            </a:r>
            <a:r>
              <a:rPr lang="en-US" altLang="ko-KR" dirty="0" smtClean="0"/>
              <a:t>power limit applies to shared AP’s transmission</a:t>
            </a:r>
          </a:p>
          <a:p>
            <a:r>
              <a:rPr lang="en-US" altLang="ko-KR" dirty="0" smtClean="0"/>
              <a:t>Solution</a:t>
            </a:r>
            <a:endParaRPr lang="en-US" altLang="ko-KR" dirty="0"/>
          </a:p>
          <a:p>
            <a:pPr lvl="1"/>
            <a:r>
              <a:rPr lang="en-US" altLang="ko-KR" dirty="0" smtClean="0"/>
              <a:t>Separation of BA transmissions of the STAs associated with sharing/shared AP</a:t>
            </a:r>
            <a:endParaRPr lang="en-US" altLang="ko-KR" dirty="0" smtClean="0"/>
          </a:p>
          <a:p>
            <a:r>
              <a:rPr lang="en-US" altLang="ko-KR" dirty="0" smtClean="0"/>
              <a:t>Options </a:t>
            </a:r>
            <a:r>
              <a:rPr lang="en-US" altLang="ko-KR" dirty="0" smtClean="0"/>
              <a:t>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</a:t>
            </a:r>
            <a:r>
              <a:rPr lang="en-US" altLang="ko-KR" dirty="0" smtClean="0"/>
              <a:t>sharing/shared AP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1"/>
            <a:r>
              <a:rPr lang="en-US" altLang="ko-KR" dirty="0" smtClean="0"/>
              <a:t>[</a:t>
            </a:r>
            <a:r>
              <a:rPr lang="en-US" altLang="ko-KR" dirty="0" smtClean="0"/>
              <a:t>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</a:t>
            </a:r>
            <a:r>
              <a:rPr lang="en-US" altLang="ko-KR" i="1" dirty="0" smtClean="0"/>
              <a:t>AP side</a:t>
            </a:r>
            <a:r>
              <a:rPr lang="en-US" altLang="ko-KR" i="1" dirty="0" smtClean="0"/>
              <a:t>, </a:t>
            </a:r>
            <a:r>
              <a:rPr lang="en-US" altLang="ko-KR" i="1" dirty="0" smtClean="0"/>
              <a:t>and delayed BA for shared </a:t>
            </a:r>
            <a:r>
              <a:rPr lang="en-US" altLang="ko-KR" i="1" dirty="0"/>
              <a:t> </a:t>
            </a:r>
            <a:r>
              <a:rPr lang="en-US" altLang="ko-KR" i="1" dirty="0" smtClean="0"/>
              <a:t>AP side</a:t>
            </a:r>
          </a:p>
          <a:p>
            <a:pPr lvl="2"/>
            <a:r>
              <a:rPr lang="en-US" altLang="ko-KR" dirty="0" smtClean="0"/>
              <a:t>Pros: simple</a:t>
            </a:r>
          </a:p>
          <a:p>
            <a:pPr lvl="2"/>
            <a:r>
              <a:rPr lang="en-US" altLang="ko-KR" dirty="0" smtClean="0"/>
              <a:t>Cons: overhead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i="1" u="sng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</a:t>
            </a:r>
            <a:r>
              <a:rPr lang="en-US" altLang="ko-KR" i="1" dirty="0" smtClean="0"/>
              <a:t>APs</a:t>
            </a:r>
            <a:endParaRPr lang="en-US" altLang="ko-KR" i="1" dirty="0"/>
          </a:p>
          <a:p>
            <a:pPr lvl="3"/>
            <a:r>
              <a:rPr lang="en-US" altLang="ko-KR" dirty="0" smtClean="0"/>
              <a:t>E.g. upper 40MHz for sharing AP, lower 40MHz for shared AP</a:t>
            </a:r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send the immediate response according to the resource allocation information that is carried in the TRS control 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1810"/>
              </p:ext>
            </p:extLst>
          </p:nvPr>
        </p:nvGraphicFramePr>
        <p:xfrm>
          <a:off x="5122278" y="562503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80MHz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144166</TotalTime>
  <Words>1753</Words>
  <Application>Microsoft Office PowerPoint</Application>
  <PresentationFormat>화면 슬라이드 쇼(4:3)</PresentationFormat>
  <Paragraphs>314</Paragraphs>
  <Slides>16</Slides>
  <Notes>11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C-SR Procedure Example: 2-BSS DL/DL</vt:lpstr>
      <vt:lpstr>Issue 2: Contents of Announcement Frame</vt:lpstr>
      <vt:lpstr>Issue 3: Block Acknowledgement (BA) Separation</vt:lpstr>
      <vt:lpstr>Issue 3: Block Acknowledgement (BA) Separation</vt:lpstr>
      <vt:lpstr>Summary</vt:lpstr>
      <vt:lpstr>Straw Poll #1</vt:lpstr>
      <vt:lpstr>Straw Poll #2</vt:lpstr>
      <vt:lpstr>Straw Poll #3</vt:lpstr>
      <vt:lpstr>Reference</vt:lpstr>
      <vt:lpstr>APPENDIX</vt:lpstr>
      <vt:lpstr>Calculation of Shared AP’s Tx Power Limit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2939</cp:revision>
  <cp:lastPrinted>1998-02-10T13:28:06Z</cp:lastPrinted>
  <dcterms:created xsi:type="dcterms:W3CDTF">2007-05-21T21:00:37Z</dcterms:created>
  <dcterms:modified xsi:type="dcterms:W3CDTF">2020-07-27T03:00:44Z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