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4" r:id="rId3"/>
    <p:sldId id="257" r:id="rId4"/>
    <p:sldId id="275" r:id="rId5"/>
    <p:sldId id="273" r:id="rId6"/>
    <p:sldId id="277" r:id="rId7"/>
    <p:sldId id="278" r:id="rId8"/>
    <p:sldId id="276" r:id="rId9"/>
    <p:sldId id="272" r:id="rId10"/>
    <p:sldId id="280" r:id="rId11"/>
    <p:sldId id="27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9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5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2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80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11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67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802.11-20/0565-00-00be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893487"/>
              </p:ext>
            </p:extLst>
          </p:nvPr>
        </p:nvGraphicFramePr>
        <p:xfrm>
          <a:off x="377825" y="2509838"/>
          <a:ext cx="9899650" cy="533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1" name="Document" r:id="rId4" imgW="8243443" imgH="4455441" progId="Word.Document.8">
                  <p:embed/>
                </p:oleObj>
              </mc:Choice>
              <mc:Fallback>
                <p:oleObj name="Document" r:id="rId4" imgW="8243443" imgH="445544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2509838"/>
                        <a:ext cx="9899650" cy="5337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763000" cy="7620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Smoothing Indication in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2020-03-30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Which of the following options do you support?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Option #1: Indicating ‘</a:t>
            </a:r>
            <a:r>
              <a:rPr lang="en-US" dirty="0" err="1" smtClean="0"/>
              <a:t>beamformed</a:t>
            </a:r>
            <a:r>
              <a:rPr lang="en-US" dirty="0" smtClean="0"/>
              <a:t>’ bit also for MU-MIMO allocations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Option #2: Replacing ‘</a:t>
            </a:r>
            <a:r>
              <a:rPr lang="en-US" dirty="0" err="1" smtClean="0"/>
              <a:t>beamformed</a:t>
            </a:r>
            <a:r>
              <a:rPr lang="en-US" dirty="0" smtClean="0"/>
              <a:t>’ bit with ‘smoothing’ bit (and extending it to the MU-MIMO case)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mtClean="0"/>
              <a:t>Option #3: TBD </a:t>
            </a:r>
            <a:r>
              <a:rPr lang="en-US" dirty="0" smtClean="0"/>
              <a:t>(alternative solution)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/>
              <a:t>Shimi Shilo et al,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11-16/1421: Smoothness Recommendation for HE-LTF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11-16/0034: Beamforming with HE-LTF </a:t>
            </a:r>
            <a:r>
              <a:rPr lang="en-US" dirty="0" smtClean="0"/>
              <a:t>Compression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/>
              <a:t>Shimi Shilo et al,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599"/>
            <a:ext cx="8763000" cy="5286375"/>
          </a:xfrm>
          <a:noFill/>
          <a:ln/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Recent standard versions (11n/ac/ax) have different methods for the transmitter to indicate to the receiver if beamforming is used and recommend if smoothing CHEST should be used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particular, starting in 11ac (where DL MU-MIMO was introduced), there is no specific smoothing indication (especially in MU-MIMO)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</a:t>
            </a:r>
            <a:r>
              <a:rPr lang="en-US" b="0" dirty="0" err="1" smtClean="0"/>
              <a:t>beamformer</a:t>
            </a:r>
            <a:r>
              <a:rPr lang="en-US" b="0" dirty="0" smtClean="0"/>
              <a:t> implementations may ensure smoothness of the post-BF channel, also in the MU-MIMO case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Applying smoothing CHEST can yield several dB gain (e.g. 2.5dB, see [1])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propose to indicate beamforming (or smoothing CHEST recommendation) for all cases, including MU-MIMO, in 11be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Smoothing/</a:t>
            </a:r>
            <a:r>
              <a:rPr lang="en-IE" dirty="0" err="1" smtClean="0">
                <a:solidFill>
                  <a:schemeClr val="tx1"/>
                </a:solidFill>
              </a:rPr>
              <a:t>Beamformed</a:t>
            </a:r>
            <a:r>
              <a:rPr lang="en-IE" dirty="0" smtClean="0">
                <a:solidFill>
                  <a:schemeClr val="tx1"/>
                </a:solidFill>
              </a:rPr>
              <a:t> in 11n/11ac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11n, there is a ‘smoothing’ bit within HT-SIG indicating to the receiver if smoothing CHEST is recommended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criterion to determine if smoothing bit should be set to ‘1’ (inferring that the post-BF channel is smooth) is defined as: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11ac, there is a ‘</a:t>
            </a:r>
            <a:r>
              <a:rPr lang="en-US" b="0" dirty="0" err="1" smtClean="0"/>
              <a:t>beamformed</a:t>
            </a:r>
            <a:r>
              <a:rPr lang="en-US" b="0" dirty="0" smtClean="0"/>
              <a:t>’ bit within VHT-SIG-A indicating if a beamforming steering matrix is applied for an SU PPDU; for an MU PPDU, it is always set to ‘1’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If the ‘</a:t>
            </a:r>
            <a:r>
              <a:rPr lang="en-US" b="0" dirty="0" err="1" smtClean="0"/>
              <a:t>beamformed</a:t>
            </a:r>
            <a:r>
              <a:rPr lang="en-US" b="0" dirty="0" smtClean="0"/>
              <a:t>’ bit is set to ‘1’, it is recommended not to apply smoothing CHEST at the receiver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048000"/>
            <a:ext cx="8048625" cy="107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Beamforming Indication in 11ax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86375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11ax, the methodology is similar to 11ac: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There is a ‘</a:t>
            </a:r>
            <a:r>
              <a:rPr lang="en-US" dirty="0" err="1" smtClean="0"/>
              <a:t>beamformed</a:t>
            </a:r>
            <a:r>
              <a:rPr lang="en-US" dirty="0" smtClean="0"/>
              <a:t>’ bit within HE-SIG-A for an SU/ER PPDU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There is a ‘</a:t>
            </a:r>
            <a:r>
              <a:rPr lang="en-US" b="0" dirty="0" err="1" smtClean="0"/>
              <a:t>beamformed</a:t>
            </a:r>
            <a:r>
              <a:rPr lang="en-US" b="0" dirty="0" smtClean="0"/>
              <a:t>’ bit within the user field of a non-MU-MIMO HE-SIG-B field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Hence, beamforming is indicated for an SU-MIMO case and implied for an MU-MIMO case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Furthermore, the spec says the following</a:t>
            </a:r>
            <a:r>
              <a:rPr lang="en-US" b="0" dirty="0" smtClean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“</a:t>
            </a:r>
            <a:r>
              <a:rPr lang="en-US" b="0" dirty="0"/>
              <a:t>It is recommended that the spatial mapping matrix applied to HE-STF and beyond is chosen such that it pre-serves the smoothness of the physical channel, achieved by limiting the variation of each element’s real and imaginary values in the spatial mapping matrix across successive tones within one RU. </a:t>
            </a:r>
            <a:r>
              <a:rPr lang="en-US" b="0" dirty="0" smtClean="0"/>
              <a:t>“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is in line with the recommendation in [1] and [2]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2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Problem Statement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560" y="1094508"/>
            <a:ext cx="8839200" cy="5438775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Both 11n and 11ac explicitly state that when beamforming is applied, the receiver should refrain from applying smoothing CHEST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It is fair to assume that many STA (</a:t>
            </a:r>
            <a:r>
              <a:rPr lang="en-US" dirty="0" err="1" smtClean="0"/>
              <a:t>beamformee</a:t>
            </a:r>
            <a:r>
              <a:rPr lang="en-US" dirty="0" smtClean="0"/>
              <a:t>) designs relied on the ‘smoothing’/‘</a:t>
            </a:r>
            <a:r>
              <a:rPr lang="en-US" dirty="0" err="1" smtClean="0"/>
              <a:t>beamformed</a:t>
            </a:r>
            <a:r>
              <a:rPr lang="en-US" dirty="0" smtClean="0"/>
              <a:t>’ bit to determine whether to apply smoothing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In </a:t>
            </a:r>
            <a:r>
              <a:rPr lang="en-US" b="0" dirty="0" smtClean="0"/>
              <a:t>11ax, it is </a:t>
            </a:r>
            <a:r>
              <a:rPr lang="en-US" dirty="0" smtClean="0"/>
              <a:t>recommended</a:t>
            </a:r>
            <a:r>
              <a:rPr lang="en-US" b="0" dirty="0" smtClean="0"/>
              <a:t> (but </a:t>
            </a:r>
            <a:r>
              <a:rPr lang="en-US" dirty="0" smtClean="0"/>
              <a:t>not mandated</a:t>
            </a:r>
            <a:r>
              <a:rPr lang="en-US" b="0" dirty="0" smtClean="0"/>
              <a:t>) to maintain smoothness of the post-BF channel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Furthermore, in 11ax (like 11ac) beamforming is (correctly) implicitly assumed in the case of MU-MIMO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We assume some STAs will refrain from applying smoothing in these cases as well (both SU and </a:t>
            </a:r>
            <a:r>
              <a:rPr lang="en-US" dirty="0" smtClean="0"/>
              <a:t>MU-MIMO)</a:t>
            </a:r>
            <a:endParaRPr lang="en-US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Even when the transmitter (AP) maintains smoothness of the post-BF channel </a:t>
            </a:r>
            <a:r>
              <a:rPr lang="en-IL" b="0" dirty="0" smtClean="0"/>
              <a:t>–</a:t>
            </a:r>
            <a:r>
              <a:rPr lang="en-US" b="0" dirty="0" smtClean="0"/>
              <a:t> especially in the MU-MIMO case</a:t>
            </a:r>
            <a:r>
              <a:rPr lang="en-US" b="0" dirty="0"/>
              <a:t> </a:t>
            </a:r>
            <a:r>
              <a:rPr lang="en-US" b="0" dirty="0" smtClean="0"/>
              <a:t>- some STAs will </a:t>
            </a:r>
            <a:r>
              <a:rPr lang="en-US" b="0" dirty="0" smtClean="0"/>
              <a:t>probably refrain </a:t>
            </a:r>
            <a:r>
              <a:rPr lang="en-US" b="0" dirty="0" smtClean="0"/>
              <a:t>from applying smoothing and hence their performance (and the </a:t>
            </a:r>
            <a:r>
              <a:rPr lang="en-US" b="0" dirty="0" smtClean="0"/>
              <a:t>performance of the entire </a:t>
            </a:r>
            <a:r>
              <a:rPr lang="en-US" b="0" dirty="0" smtClean="0"/>
              <a:t>system) will be degraded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86375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order to ensure a </a:t>
            </a:r>
            <a:r>
              <a:rPr lang="en-US" b="0" dirty="0" err="1" smtClean="0"/>
              <a:t>beamformee</a:t>
            </a:r>
            <a:r>
              <a:rPr lang="en-US" b="0" dirty="0" smtClean="0"/>
              <a:t> (typically a non-AP STA) applies smoothing CHEST to a </a:t>
            </a:r>
            <a:r>
              <a:rPr lang="en-US" b="0" dirty="0" err="1" smtClean="0"/>
              <a:t>beamformed</a:t>
            </a:r>
            <a:r>
              <a:rPr lang="en-US" b="0" dirty="0" smtClean="0"/>
              <a:t> transmission, whether it is SU or MU-MIMO, we propose one of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Replacing the </a:t>
            </a:r>
            <a:r>
              <a:rPr lang="en-US" dirty="0" smtClean="0"/>
              <a:t>‘</a:t>
            </a:r>
            <a:r>
              <a:rPr lang="en-US" dirty="0" err="1" smtClean="0"/>
              <a:t>beamformed</a:t>
            </a:r>
            <a:r>
              <a:rPr lang="en-US" dirty="0" smtClean="0"/>
              <a:t>’ bit with the ‘smoothing’ bit, and indicating it for all PPDU types (both SU as well as MU-MIMO)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Maintaining the ‘</a:t>
            </a:r>
            <a:r>
              <a:rPr lang="en-US" b="0" dirty="0" err="1" smtClean="0"/>
              <a:t>beamformed</a:t>
            </a:r>
            <a:r>
              <a:rPr lang="en-US" dirty="0" smtClean="0"/>
              <a:t>’ bit (in case it is not being used by a receiver for additional purposes beyond smoothing) but indicating it for all PPDU types (including MU-MIMO)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transmitter can hence indicate ‘</a:t>
            </a:r>
            <a:r>
              <a:rPr lang="en-US" dirty="0" err="1" smtClean="0"/>
              <a:t>beamformed</a:t>
            </a:r>
            <a:r>
              <a:rPr lang="en-US" dirty="0" smtClean="0"/>
              <a:t>’ = ‘0’ even when the transmission is </a:t>
            </a:r>
            <a:r>
              <a:rPr lang="en-US" dirty="0" err="1" smtClean="0"/>
              <a:t>precoded</a:t>
            </a:r>
            <a:r>
              <a:rPr lang="en-US" dirty="0" smtClean="0"/>
              <a:t>, so receivers can apply smoothing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the MU-MIMO case, all parties know beamforming is used, so this bit can be used to indicate smoothing explicitly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will allow any STA to apply smoothing without having to analyze if the channel is smooth, maintaining simpler </a:t>
            </a:r>
            <a:r>
              <a:rPr lang="en-US" b="0" dirty="0" smtClean="0"/>
              <a:t>design at STA side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indication can be located within the U-SIG or EHT-SIG fields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Smoothing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86375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If the approach chosen is the re-introduction of the ‘smoothing’ bit, then its the </a:t>
            </a:r>
            <a:r>
              <a:rPr lang="en-US" b="0" dirty="0" err="1" smtClean="0"/>
              <a:t>beamformer’s</a:t>
            </a:r>
            <a:r>
              <a:rPr lang="en-US" b="0" dirty="0" smtClean="0"/>
              <a:t> (AP) responsibility to determine if the </a:t>
            </a:r>
            <a:r>
              <a:rPr lang="en-US" b="0" dirty="0" err="1" smtClean="0"/>
              <a:t>beamformee</a:t>
            </a:r>
            <a:r>
              <a:rPr lang="en-US" b="0" dirty="0" smtClean="0"/>
              <a:t> can apply smoothing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What will be the criterion to set this field to ‘1’?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Similar to the recommendation in 11ax, the </a:t>
            </a:r>
            <a:r>
              <a:rPr lang="en-US" dirty="0" err="1" smtClean="0"/>
              <a:t>beamformer</a:t>
            </a:r>
            <a:r>
              <a:rPr lang="en-US" dirty="0" smtClean="0"/>
              <a:t> can determine that the post-BF channel is smooth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general a </a:t>
            </a:r>
            <a:r>
              <a:rPr lang="en-US" b="0" dirty="0" err="1" smtClean="0"/>
              <a:t>beamformer</a:t>
            </a:r>
            <a:r>
              <a:rPr lang="en-US" b="0" dirty="0" smtClean="0"/>
              <a:t> can choose any criterion, such as the 95% energy within the CP criterion from 11n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It is important to note </a:t>
            </a:r>
            <a:r>
              <a:rPr lang="en-US" b="0" smtClean="0"/>
              <a:t>that in </a:t>
            </a:r>
            <a:r>
              <a:rPr lang="en-US" b="0" dirty="0"/>
              <a:t>the MU-MIMO case, maintaining smoothness at the AP side doesn’t incur much additional complexity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7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presented the evolution of the ‘</a:t>
            </a:r>
            <a:r>
              <a:rPr lang="en-US" b="0" dirty="0" err="1" smtClean="0"/>
              <a:t>beamformed</a:t>
            </a:r>
            <a:r>
              <a:rPr lang="en-US" b="0" dirty="0" smtClean="0"/>
              <a:t>’/’smoothing’ bit from 11n via 11ac to 11ax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discussed the potential problem of STAs not applying smoothing channel estimation on </a:t>
            </a:r>
            <a:r>
              <a:rPr lang="en-US" b="0" dirty="0" err="1" smtClean="0"/>
              <a:t>precoded</a:t>
            </a:r>
            <a:r>
              <a:rPr lang="en-US" b="0" dirty="0" smtClean="0"/>
              <a:t> allocations, including both SU-MIMO and MU-MIMO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then presented simple solutions to this problem, requiring no additional bits in the PHY preamble (at least for the SU-MIMO case) as well as unifying the approach for SU and MU-MIMO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5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Do you support indicating within the PHY preamble of 11be if smoothing can be applied at the receiver?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	</a:t>
            </a:r>
            <a:r>
              <a:rPr lang="en-US" dirty="0" smtClean="0"/>
              <a:t>This is for both SU-MIMO and MU-MIMO allocations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Yes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No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Abstain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/>
              <a:t>Shimi Shilo et al,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69367</TotalTime>
  <Words>1180</Words>
  <Application>Microsoft Office PowerPoint</Application>
  <PresentationFormat>On-screen Show (4:3)</PresentationFormat>
  <Paragraphs>131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ＭＳ Ｐゴシック</vt:lpstr>
      <vt:lpstr>Times New Roman</vt:lpstr>
      <vt:lpstr>802-11-Submission</vt:lpstr>
      <vt:lpstr>Document</vt:lpstr>
      <vt:lpstr>Smoothing Indication in 11be</vt:lpstr>
      <vt:lpstr>Introduction</vt:lpstr>
      <vt:lpstr>Smoothing/Beamformed in 11n/11ac</vt:lpstr>
      <vt:lpstr>Beamforming Indication in 11ax</vt:lpstr>
      <vt:lpstr>Problem Statement</vt:lpstr>
      <vt:lpstr>Solution</vt:lpstr>
      <vt:lpstr>Smoothing Indication</vt:lpstr>
      <vt:lpstr>Conclusions</vt:lpstr>
      <vt:lpstr>SP #1</vt:lpstr>
      <vt:lpstr>SP #2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417</cp:revision>
  <cp:lastPrinted>1998-02-10T13:28:06Z</cp:lastPrinted>
  <dcterms:created xsi:type="dcterms:W3CDTF">2013-11-12T18:41:50Z</dcterms:created>
  <dcterms:modified xsi:type="dcterms:W3CDTF">2020-04-09T15:40:49Z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(3)1tsZkZosae8Z8Zit58CUlEijuY9f+tMpsiR06lvaUd3s3CItCjsQFoCglCOxTV63ntbEeeMX
/P8FT4UxTow0t3XiBaRQYaq2IX7A7NLAlQq/hUDHrXg8YkOZSxheXqx7UEfGoxAMa4ujtdpg
punRay9GM3nVL4pSPWwWs9B9GJC81g12KTbLhWUBRQvHxcbLPqlCkPHrJ8mbL6nBHQ3Vz0BW
JewFaFUZUwt1zn47R+</vt:lpwstr>
  </property>
  <property fmtid="{D5CDD505-2E9C-101B-9397-08002B2CF9AE}" pid="4" name="_2015_ms_pID_7253431">
    <vt:lpwstr>o+Tj6AOSDqJj5PCgawjYzLZNRNn8CODvtHwix0gDX58rFoGmve0vSp
Dml8+PkoFl5foDKyFdcr1nf71ZG6sNuVQ3GrCVN4RO/PTMY70Io2xmLut+E1vPxd2SJUhFm1
/D8//U647Z8vip8GCyBgItb9h/DpHHho/50rldj4yN1yFi3FgDpKZ5Ao/XCfsvn2wP9NCU1i
FvdrMx952ZeQZeofJ2N5/1OKmrzxKlbrHQmi</vt:lpwstr>
  </property>
  <property fmtid="{D5CDD505-2E9C-101B-9397-08002B2CF9AE}" pid="5" name="_2015_ms_pID_7253432">
    <vt:lpwstr>cg==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