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85" autoAdjust="0"/>
    <p:restoredTop sz="94660"/>
  </p:normalViewPr>
  <p:slideViewPr>
    <p:cSldViewPr>
      <p:cViewPr varScale="1">
        <p:scale>
          <a:sx n="97" d="100"/>
          <a:sy n="97" d="100"/>
        </p:scale>
        <p:origin x="78"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552"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the concept of the multi-link operation for an enhanced single-link/radio</a:t>
            </a:r>
            <a:r>
              <a:rPr lang="ko-KR" altLang="en-US" dirty="0"/>
              <a:t> </a:t>
            </a:r>
            <a:r>
              <a:rPr lang="en-US" altLang="ko-KR" dirty="0"/>
              <a:t>(TBD)</a:t>
            </a:r>
            <a:r>
              <a:rPr lang="en-US" dirty="0"/>
              <a:t> non-AP MLD that is defined as follows for R1?</a:t>
            </a:r>
          </a:p>
          <a:p>
            <a:pPr>
              <a:buFont typeface="Arial" panose="020B0604020202020204" pitchFamily="34" charset="0"/>
              <a:buChar char="•"/>
            </a:pPr>
            <a:r>
              <a:rPr lang="en-US" b="0" dirty="0"/>
              <a:t>An MLD that can: 1) transmit or receive data/management frames to another MLD on one link,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b="0" dirty="0"/>
              <a:t>Link switch delay may be indicated by the non-AP MLD</a:t>
            </a:r>
          </a:p>
          <a:p>
            <a:pPr marL="457200" lvl="1"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FAQs-6</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[Comment] This is semi-finished product. I would like to have Multiple radio instead of enhanced single radio. Actually we do not have motivation to have it. We want to make ML framework simple.</a:t>
            </a:r>
          </a:p>
          <a:p>
            <a:r>
              <a:rPr lang="en-US" sz="1400" b="0" dirty="0"/>
              <a:t>[Response] Whether to implement multi-radio based STR MLD or enhanced single radio is a choice of an implementer and the spec shouldn't exclude an option such as the enhanced single-link/radio that for some implementers give similar complexity compared to today's implementation but gives performance close to STR/non-STR implementation. For some implementers, there is a big complexity gap between today’s 802.11 implementation and 802.11be (non)-STR MLD implementation and the enhanced single-radio operation could be a good solution to fill the gap.</a:t>
            </a:r>
          </a:p>
          <a:p>
            <a:endParaRPr lang="en-US" sz="1400" b="0" dirty="0"/>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0209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58347</TotalTime>
  <Words>3270</Words>
  <Application>Microsoft Office PowerPoint</Application>
  <PresentationFormat>Widescreen</PresentationFormat>
  <Paragraphs>315</Paragraphs>
  <Slides>22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lpstr>FAQs-6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589</cp:revision>
  <cp:lastPrinted>1601-01-01T00:00:00Z</cp:lastPrinted>
  <dcterms:created xsi:type="dcterms:W3CDTF">2019-10-14T21:51:06Z</dcterms:created>
  <dcterms:modified xsi:type="dcterms:W3CDTF">2020-06-10T18:02:27Z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96ad3ceb-4e36-4285-b080-15e537464cdf</vt:lpwstr>
  </property>
  <property fmtid="{D5CDD505-2E9C-101B-9397-08002B2CF9AE}" pid="3" name="CTP_TimeStamp">
    <vt:lpwstr>2020-06-10 18:02:26Z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