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6"/>
  </p:notesMasterIdLst>
  <p:handoutMasterIdLst>
    <p:handoutMasterId r:id="rId15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7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a:t>
            </a:r>
            <a:r>
              <a:rPr lang="en-US" sz="1400">
                <a:latin typeface="Calibri" panose="020F0502020204030204" pitchFamily="34" charset="0"/>
                <a:cs typeface="Calibri" panose="020F0502020204030204" pitchFamily="34" charset="0"/>
              </a:rPr>
              <a:t>with potential SP.</a:t>
            </a:r>
            <a:endParaRPr lang="en-US" sz="14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6365</TotalTime>
  <Words>12140</Words>
  <Application>Microsoft Macintosh PowerPoint</Application>
  <PresentationFormat>Widescreen</PresentationFormat>
  <Paragraphs>1768</Paragraphs>
  <Slides>154</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154</vt:i4>
      </vt:variant>
    </vt:vector>
  </HeadingPairs>
  <TitlesOfParts>
    <vt:vector size="161"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393</cp:revision>
  <cp:lastPrinted>1601-01-01T00:00:00Z</cp:lastPrinted>
  <dcterms:created xsi:type="dcterms:W3CDTF">2019-08-14T12:42:27Z</dcterms:created>
  <dcterms:modified xsi:type="dcterms:W3CDTF">2020-07-15T15:25:30Z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