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6"/>
  </p:notesMasterIdLst>
  <p:handoutMasterIdLst>
    <p:handoutMasterId r:id="rId117"/>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6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5307</TotalTime>
  <Words>9348</Words>
  <Application>Microsoft Macintosh PowerPoint</Application>
  <PresentationFormat>Widescreen</PresentationFormat>
  <Paragraphs>1293</Paragraphs>
  <Slides>114</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114</vt:i4>
      </vt:variant>
    </vt:vector>
  </HeadingPairs>
  <TitlesOfParts>
    <vt:vector size="121"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301</cp:revision>
  <cp:lastPrinted>1601-01-01T00:00:00Z</cp:lastPrinted>
  <dcterms:created xsi:type="dcterms:W3CDTF">2019-08-14T12:42:27Z</dcterms:created>
  <dcterms:modified xsi:type="dcterms:W3CDTF">2020-06-12T01:07:24Z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